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Default Extension="fntdata" ContentType="application/x-fontdata"/>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10.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slideLayouts/slideLayout9.xml" ContentType="application/vnd.openxmlformats-officedocument.presentationml.slideLayout+xml"/>
  <Override PartName="/ppt/slideLayouts/slideLayout13.xml" ContentType="application/vnd.openxmlformats-officedocument.presentationml.slideLayout+xml"/>
  <Override PartName="/ppt/slideLayouts/slideLayout8.xml" ContentType="application/vnd.openxmlformats-officedocument.presentationml.slideLayout+xml"/>
  <Override PartName="/ppt/slideLayouts/slideLayout12.xml" ContentType="application/vnd.openxmlformats-officedocument.presentationml.slideLayout+xml"/>
  <Override PartName="/ppt/slideLayouts/_rels/slideLayout5.xml.rels" ContentType="application/vnd.openxmlformats-package.relationships+xml"/>
  <Override PartName="/ppt/slideLayouts/_rels/slideLayout4.xml.rels" ContentType="application/vnd.openxmlformats-package.relationships+xml"/>
  <Override PartName="/ppt/slideLayouts/_rels/slideLayout3.xml.rels" ContentType="application/vnd.openxmlformats-package.relationships+xml"/>
  <Override PartName="/ppt/slideLayouts/_rels/slideLayout10.xml.rels" ContentType="application/vnd.openxmlformats-package.relationships+xml"/>
  <Override PartName="/ppt/slideLayouts/_rels/slideLayout2.xml.rels" ContentType="application/vnd.openxmlformats-package.relationships+xml"/>
  <Override PartName="/ppt/slideLayouts/_rels/slideLayout1.xml.rels" ContentType="application/vnd.openxmlformats-package.relationships+xml"/>
  <Override PartName="/ppt/slideLayouts/_rels/slideLayout13.xml.rels" ContentType="application/vnd.openxmlformats-package.relationships+xml"/>
  <Override PartName="/ppt/slideLayouts/_rels/slideLayout19.xml.rels" ContentType="application/vnd.openxmlformats-package.relationships+xml"/>
  <Override PartName="/ppt/slideLayouts/_rels/slideLayout8.xml.rels" ContentType="application/vnd.openxmlformats-package.relationships+xml"/>
  <Override PartName="/ppt/slideLayouts/_rels/slideLayout9.xml.rels" ContentType="application/vnd.openxmlformats-package.relationships+xml"/>
  <Override PartName="/ppt/slideLayouts/_rels/slideLayout7.xml.rels" ContentType="application/vnd.openxmlformats-package.relationships+xml"/>
  <Override PartName="/ppt/slideLayouts/_rels/slideLayout12.xml.rels" ContentType="application/vnd.openxmlformats-package.relationships+xml"/>
  <Override PartName="/ppt/slideLayouts/_rels/slideLayout17.xml.rels" ContentType="application/vnd.openxmlformats-package.relationships+xml"/>
  <Override PartName="/ppt/slideLayouts/_rels/slideLayout11.xml.rels" ContentType="application/vnd.openxmlformats-package.relationships+xml"/>
  <Override PartName="/ppt/slideLayouts/_rels/slideLayout18.xml.rels" ContentType="application/vnd.openxmlformats-package.relationships+xml"/>
  <Override PartName="/ppt/slideLayouts/_rels/slideLayout16.xml.rels" ContentType="application/vnd.openxmlformats-package.relationships+xml"/>
  <Override PartName="/ppt/slideLayouts/_rels/slideLayout14.xml.rels" ContentType="application/vnd.openxmlformats-package.relationships+xml"/>
  <Override PartName="/ppt/slideLayouts/_rels/slideLayout15.xml.rels" ContentType="application/vnd.openxmlformats-package.relationships+xml"/>
  <Override PartName="/ppt/slideLayouts/_rels/slideLayout6.xml.rels" ContentType="application/vnd.openxmlformats-package.relationships+xml"/>
  <Override PartName="/ppt/slideLayouts/slideLayout11.xml" ContentType="application/vnd.openxmlformats-officedocument.presentationml.slideLayout+xml"/>
  <Override PartName="/ppt/slideLayouts/slideLayout19.xml" ContentType="application/vnd.openxmlformats-officedocument.presentationml.slideLayout+xml"/>
  <Override PartName="/ppt/slideLayouts/slideLayout7.xml" ContentType="application/vnd.openxmlformats-officedocument.presentationml.slideLayout+xml"/>
  <Override PartName="/ppt/slideLayouts/slideLayout18.xml" ContentType="application/vnd.openxmlformats-officedocument.presentationml.slideLayout+xml"/>
  <Override PartName="/ppt/slideLayouts/slideLayout17.xml" ContentType="application/vnd.openxmlformats-officedocument.presentationml.slideLayout+xml"/>
  <Override PartName="/ppt/slideLayouts/slideLayout1.xml" ContentType="application/vnd.openxmlformats-officedocument.presentationml.slideLayout+xml"/>
  <Override PartName="/ppt/slideLayouts/slideLayout16.xml" ContentType="application/vnd.openxmlformats-officedocument.presentationml.slideLayout+xml"/>
  <Override PartName="/ppt/slideLayouts/slideLayout14.xml" ContentType="application/vnd.openxmlformats-officedocument.presentationml.slideLayout+xml"/>
  <Override PartName="/ppt/slideLayouts/slideLayout10.xml" ContentType="application/vnd.openxmlformats-officedocument.presentationml.slideLayout+xml"/>
  <Override PartName="/ppt/slideLayouts/slideLayout15.xml" ContentType="application/vnd.openxmlformats-officedocument.presentationml.slideLayout+xml"/>
  <Override PartName="/ppt/slideLayouts/slideLayout2.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3.xml" ContentType="application/vnd.openxmlformats-officedocument.presentationml.slideLayout+xml"/>
  <Override PartName="/ppt/slideLayouts/slideLayout6.xml" ContentType="application/vnd.openxmlformats-officedocument.presentationml.slideLayout+xml"/>
  <Override PartName="/ppt/_rels/presentation.xml.rels" ContentType="application/vnd.openxmlformats-package.relationships+xml"/>
  <Override PartName="/ppt/notesMasters/_rels/notesMaster1.xml.rels" ContentType="application/vnd.openxmlformats-package.relationships+xml"/>
  <Override PartName="/ppt/notesMasters/notesMaster1.xml" ContentType="application/vnd.openxmlformats-officedocument.presentationml.notesMaster+xml"/>
  <Override PartName="/ppt/presProps.xml" ContentType="application/vnd.openxmlformats-officedocument.presentationml.presProps+xml"/>
  <Override PartName="/ppt/media/image28.jpeg" ContentType="image/jpeg"/>
  <Override PartName="/ppt/media/image6.jpeg" ContentType="image/jpeg"/>
  <Override PartName="/ppt/media/image27.jpeg" ContentType="image/jpeg"/>
  <Override PartName="/ppt/media/image14.jpeg" ContentType="image/jpeg"/>
  <Override PartName="/ppt/media/image21.jpeg" ContentType="image/jpeg"/>
  <Override PartName="/ppt/media/image18.png" ContentType="image/png"/>
  <Override PartName="/ppt/media/image15.jpeg" ContentType="image/jpeg"/>
  <Override PartName="/ppt/media/image13.jpeg" ContentType="image/jpeg"/>
  <Override PartName="/ppt/media/image32.png" ContentType="image/png"/>
  <Override PartName="/ppt/media/image11.jpeg" ContentType="image/jpeg"/>
  <Override PartName="/ppt/media/image2.jpeg" ContentType="image/jpeg"/>
  <Override PartName="/ppt/media/image3.jpeg" ContentType="image/jpeg"/>
  <Override PartName="/ppt/media/image12.jpeg" ContentType="image/jpeg"/>
  <Override PartName="/ppt/media/image17.jpeg" ContentType="image/jpeg"/>
  <Override PartName="/ppt/media/image33.png" ContentType="image/png"/>
  <Override PartName="/ppt/media/image22.jpeg" ContentType="image/jpeg"/>
  <Override PartName="/ppt/media/image8.jpeg" ContentType="image/jpeg"/>
  <Override PartName="/ppt/media/image16.jpeg" ContentType="image/jpeg"/>
  <Override PartName="/ppt/media/image9.jpeg" ContentType="image/jpeg"/>
  <Override PartName="/ppt/media/image7.jpeg" ContentType="image/jpeg"/>
  <Override PartName="/ppt/media/image26.jpeg" ContentType="image/jpeg"/>
  <Override PartName="/ppt/media/image31.png" ContentType="image/png"/>
  <Override PartName="/ppt/media/image25.jpeg" ContentType="image/jpeg"/>
  <Override PartName="/ppt/media/image5.jpeg" ContentType="image/jpeg"/>
  <Override PartName="/ppt/media/image19.jpeg" ContentType="image/jpeg"/>
  <Override PartName="/ppt/media/image4.jpeg" ContentType="image/jpeg"/>
  <Override PartName="/ppt/media/image1.png" ContentType="image/png"/>
  <Override PartName="/ppt/media/image20.jpeg" ContentType="image/jpeg"/>
  <Override PartName="/ppt/media/image24.jpeg" ContentType="image/jpeg"/>
  <Override PartName="/ppt/media/image29.png" ContentType="image/png"/>
  <Override PartName="/ppt/media/image10.jpeg" ContentType="image/jpeg"/>
  <Override PartName="/ppt/media/image23.jpeg" ContentType="image/jpeg"/>
  <Override PartName="/ppt/media/image30.png" ContentType="image/png"/>
  <Override PartName="/ppt/fonts/Font_1_Noto_Sans_Regular.fntdata" ContentType="application/x-fontdata"/>
  <Override PartName="/ppt/fonts/Font_6_Poppins_Bold.fntdata" ContentType="application/x-fontdata"/>
  <Override PartName="/ppt/fonts/Font_3_Noto_Sans_Italic.fntdata" ContentType="application/x-fontdata"/>
  <Override PartName="/ppt/fonts/Font_2_Noto_Sans_Bold.fntdata" ContentType="application/x-fontdata"/>
  <Override PartName="/ppt/fonts/Font_4_Noto_Sans_BoldItalic.fntdata" ContentType="application/x-fontdata"/>
  <Override PartName="/ppt/fonts/Font_7_Poppins_BoldItalic.fntdata" ContentType="application/x-fontdata"/>
  <Override PartName="/ppt/fonts/Font_5_Poppins_Regular.fntdata" ContentType="application/x-fontdata"/>
  <Override PartName="/ppt/fonts/Font_8_Noto_Sans_Devanagari_Regular.fntdata" ContentType="application/x-fontdata"/>
  <Override PartName="/ppt/fonts/Font_9_Noto_Sans_Devanagari_Bold.fntdata" ContentType="application/x-fontdata"/>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_rels/slide9.xml.rels" ContentType="application/vnd.openxmlformats-package.relationships+xml"/>
  <Override PartName="/ppt/slides/_rels/slide8.xml.rels" ContentType="application/vnd.openxmlformats-package.relationships+xml"/>
  <Override PartName="/ppt/slides/_rels/slide7.xml.rels" ContentType="application/vnd.openxmlformats-package.relationships+xml"/>
  <Override PartName="/ppt/slides/_rels/slide6.xml.rels" ContentType="application/vnd.openxmlformats-package.relationships+xml"/>
  <Override PartName="/ppt/slides/_rels/slide5.xml.rels" ContentType="application/vnd.openxmlformats-package.relationships+xml"/>
  <Override PartName="/ppt/slides/_rels/slide4.xml.rels" ContentType="application/vnd.openxmlformats-package.relationships+xml"/>
  <Override PartName="/ppt/slides/_rels/slide3.xml.rels" ContentType="application/vnd.openxmlformats-package.relationships+xml"/>
  <Override PartName="/ppt/slides/_rels/slide10.xml.rels" ContentType="application/vnd.openxmlformats-package.relationships+xml"/>
  <Override PartName="/ppt/slides/_rels/slide2.xml.rels" ContentType="application/vnd.openxmlformats-package.relationships+xml"/>
  <Override PartName="/ppt/slides/_rels/slide1.xml.rels" ContentType="application/vnd.openxmlformats-package.relationships+xml"/>
  <Override PartName="/ppt/slides/slide4.xml" ContentType="application/vnd.openxmlformats-officedocument.presentationml.slide+xml"/>
  <Override PartName="/ppt/slides/slide6.xml" ContentType="application/vnd.openxmlformats-officedocument.presentationml.slide+xml"/>
  <Override PartName="/ppt/slides/slide5.xml" ContentType="application/vnd.openxmlformats-officedocument.presentationml.slide+xml"/>
  <Override PartName="/ppt/slides/slide7.xml" ContentType="application/vnd.openxmlformats-officedocument.presentationml.slide+xml"/>
  <Override PartName="/ppt/slides/slide10.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Slides/_rels/notesSlide8.xml.rels" ContentType="application/vnd.openxmlformats-package.relationships+xml"/>
  <Override PartName="/ppt/notesSlides/_rels/notesSlide7.xml.rels" ContentType="application/vnd.openxmlformats-package.relationships+xml"/>
  <Override PartName="/ppt/notesSlides/_rels/notesSlide2.xml.rels" ContentType="application/vnd.openxmlformats-package.relationships+xml"/>
  <Override PartName="/ppt/notesSlides/notesSlide2.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embedTrueTypeFonts="1">
  <p:sldMasterIdLst>
    <p:sldMasterId id="2147483648" r:id="rId2"/>
    <p:sldMasterId id="214748365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Lst>
  <p:sldSz cx="9144000" cy="6858000"/>
  <p:notesSz cx="6858000" cy="9144000"/>
  <p:embeddedFontLst>
    <p:embeddedFont>
      <p:font typeface="Noto Sans"/>
      <p:regular r:id="rId15"/>
      <p:bold r:id="rId16"/>
      <p:italic r:id="rId17"/>
      <p:boldItalic r:id="rId18"/>
    </p:embeddedFont>
    <p:embeddedFont>
      <p:font typeface="Poppins"/>
      <p:regular r:id="rId19"/>
      <p:bold r:id="rId20"/>
      <p:boldItalic r:id="rId21"/>
    </p:embeddedFont>
    <p:embeddedFont>
      <p:font typeface="Noto Sans Devanagari"/>
      <p:regular r:id="rId22"/>
      <p:bold r:id="rId23"/>
    </p:embeddedFont>
  </p:embeddedFontLst>
</p:presentation>
</file>

<file path=ppt/presProps.xml><?xml version="1.0" encoding="utf-8"?>
<p:presentationPr xmlns:a="http://schemas.openxmlformats.org/drawingml/2006/main" xmlns:p="http://schemas.openxmlformats.org/presentationml/2006/main" xmlns:r="http://schemas.openxmlformats.org/officeDocument/2006/relationships">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10.xml"/><Relationship Id="rId4" Type="http://schemas.openxmlformats.org/officeDocument/2006/relationships/notesMaster" Target="notesMasters/notesMaster1.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font" Target="fonts/Font_1_Noto_Sans_Regular.fntdata"/><Relationship Id="rId16" Type="http://schemas.openxmlformats.org/officeDocument/2006/relationships/font" Target="fonts/Font_2_Noto_Sans_Bold.fntdata"/><Relationship Id="rId17" Type="http://schemas.openxmlformats.org/officeDocument/2006/relationships/font" Target="fonts/Font_3_Noto_Sans_Italic.fntdata"/><Relationship Id="rId18" Type="http://schemas.openxmlformats.org/officeDocument/2006/relationships/font" Target="fonts/Font_4_Noto_Sans_BoldItalic.fntdata"/><Relationship Id="rId19" Type="http://schemas.openxmlformats.org/officeDocument/2006/relationships/font" Target="fonts/Font_5_Poppins_Regular.fntdata"/><Relationship Id="rId20" Type="http://schemas.openxmlformats.org/officeDocument/2006/relationships/font" Target="fonts/Font_6_Poppins_Bold.fntdata"/><Relationship Id="rId21" Type="http://schemas.openxmlformats.org/officeDocument/2006/relationships/font" Target="fonts/Font_7_Poppins_BoldItalic.fntdata"/><Relationship Id="rId22" Type="http://schemas.openxmlformats.org/officeDocument/2006/relationships/font" Target="fonts/Font_8_Noto_Sans_Devanagari_Regular.fntdata"/><Relationship Id="rId23" Type="http://schemas.openxmlformats.org/officeDocument/2006/relationships/font" Target="fonts/Font_9_Noto_Sans_Devanagari_Bold.fntdata"/><Relationship Id="rId24" Type="http://schemas.openxmlformats.org/officeDocument/2006/relationships/presProps" Target="presProps.xml"/>
</Relationships>
</file>

<file path=ppt/notesMasters/_rels/notesMaster1.xml.rels><?xml version="1.0" encoding="UTF-8"?>
<Relationships xmlns="http://schemas.openxmlformats.org/package/2006/relationships"><Relationship Id="rId1" Type="http://schemas.openxmlformats.org/officeDocument/2006/relationships/theme" Target="../theme/theme20.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6" name="PlaceHolder 1"/>
          <p:cNvSpPr>
            <a:spLocks noGrp="1"/>
          </p:cNvSpPr>
          <p:nvPr>
            <p:ph type="sldImg"/>
          </p:nvPr>
        </p:nvSpPr>
        <p:spPr>
          <a:xfrm>
            <a:off x="0" y="812520"/>
            <a:ext cx="0" cy="0"/>
          </a:xfrm>
          <a:prstGeom prst="rect">
            <a:avLst/>
          </a:prstGeom>
          <a:noFill/>
          <a:ln w="0">
            <a:noFill/>
          </a:ln>
        </p:spPr>
        <p:txBody>
          <a:bodyPr lIns="0" rIns="0" tIns="0" bIns="0" anchor="ctr">
            <a:noAutofit/>
          </a:bodyPr>
          <a:p>
            <a:r>
              <a:rPr b="0" lang="en-US" sz="1400" strike="noStrike" u="none">
                <a:solidFill>
                  <a:srgbClr val="000000"/>
                </a:solidFill>
                <a:effectLst/>
                <a:uFillTx/>
                <a:latin typeface="Arial"/>
              </a:rPr>
              <a:t>Click to move the slide</a:t>
            </a:r>
            <a:endParaRPr b="0" lang="en-US" sz="1400" strike="noStrike" u="none">
              <a:solidFill>
                <a:srgbClr val="000000"/>
              </a:solidFill>
              <a:effectLst/>
              <a:uFillTx/>
              <a:latin typeface="Arial"/>
            </a:endParaRPr>
          </a:p>
        </p:txBody>
      </p:sp>
      <p:sp>
        <p:nvSpPr>
          <p:cNvPr id="107" name="PlaceHolder 2"/>
          <p:cNvSpPr>
            <a:spLocks noGrp="1"/>
          </p:cNvSpPr>
          <p:nvPr>
            <p:ph type="body"/>
          </p:nvPr>
        </p:nvSpPr>
        <p:spPr>
          <a:xfrm>
            <a:off x="756000" y="5078520"/>
            <a:ext cx="6047640" cy="4811040"/>
          </a:xfrm>
          <a:prstGeom prst="rect">
            <a:avLst/>
          </a:prstGeom>
          <a:noFill/>
          <a:ln w="0">
            <a:noFill/>
          </a:ln>
        </p:spPr>
        <p:txBody>
          <a:bodyPr lIns="0" rIns="0" tIns="0" bIns="0" anchor="t">
            <a:noAutofit/>
          </a:bodyPr>
          <a:p>
            <a:pPr indent="0">
              <a:buNone/>
            </a:pPr>
            <a:r>
              <a:rPr b="0" lang="en-US" sz="2000" strike="noStrike" u="none">
                <a:solidFill>
                  <a:srgbClr val="000000"/>
                </a:solidFill>
                <a:effectLst/>
                <a:uFillTx/>
                <a:latin typeface="Arial"/>
              </a:rPr>
              <a:t>Click to edit the notes format</a:t>
            </a:r>
            <a:endParaRPr b="0" lang="en-US" sz="2000" strike="noStrike" u="none">
              <a:solidFill>
                <a:srgbClr val="000000"/>
              </a:solidFill>
              <a:effectLst/>
              <a:uFillTx/>
              <a:latin typeface="Arial"/>
            </a:endParaRPr>
          </a:p>
        </p:txBody>
      </p:sp>
      <p:sp>
        <p:nvSpPr>
          <p:cNvPr id="108" name="PlaceHolder 3"/>
          <p:cNvSpPr>
            <a:spLocks noGrp="1"/>
          </p:cNvSpPr>
          <p:nvPr>
            <p:ph type="hdr"/>
          </p:nvPr>
        </p:nvSpPr>
        <p:spPr>
          <a:xfrm>
            <a:off x="0" y="0"/>
            <a:ext cx="3280680" cy="534240"/>
          </a:xfrm>
          <a:prstGeom prst="rect">
            <a:avLst/>
          </a:prstGeom>
          <a:noFill/>
          <a:ln w="0">
            <a:noFill/>
          </a:ln>
        </p:spPr>
        <p:txBody>
          <a:bodyPr lIns="0" rIns="0" tIns="0" bIns="0" anchor="t">
            <a:noAutofit/>
          </a:bodyPr>
          <a:p>
            <a:pPr indent="0">
              <a:buNone/>
            </a:pPr>
            <a:r>
              <a:rPr b="0" lang="en-US" sz="1400" strike="noStrike" u="none">
                <a:solidFill>
                  <a:srgbClr val="000000"/>
                </a:solidFill>
                <a:effectLst/>
                <a:uFillTx/>
                <a:latin typeface="Times New Roman"/>
              </a:rPr>
              <a:t>&lt;header&gt;</a:t>
            </a:r>
            <a:endParaRPr b="0" lang="en-US" sz="1400" strike="noStrike" u="none">
              <a:solidFill>
                <a:srgbClr val="000000"/>
              </a:solidFill>
              <a:effectLst/>
              <a:uFillTx/>
              <a:latin typeface="Times New Roman"/>
            </a:endParaRPr>
          </a:p>
        </p:txBody>
      </p:sp>
      <p:sp>
        <p:nvSpPr>
          <p:cNvPr id="109" name="PlaceHolder 4"/>
          <p:cNvSpPr>
            <a:spLocks noGrp="1"/>
          </p:cNvSpPr>
          <p:nvPr>
            <p:ph type="dt" idx="58"/>
          </p:nvPr>
        </p:nvSpPr>
        <p:spPr>
          <a:xfrm>
            <a:off x="4278960" y="0"/>
            <a:ext cx="3280680" cy="534240"/>
          </a:xfrm>
          <a:prstGeom prst="rect">
            <a:avLst/>
          </a:prstGeom>
          <a:noFill/>
          <a:ln w="0">
            <a:noFill/>
          </a:ln>
        </p:spPr>
        <p:txBody>
          <a:bodyPr lIns="0" rIns="0" tIns="0" bIns="0" anchor="t">
            <a:noAutofit/>
          </a:bodyPr>
          <a:lstStyle>
            <a:lvl1pPr indent="0" algn="r">
              <a:buNone/>
              <a:defRPr b="0" lang="en-US" sz="1400" strike="noStrike" u="none">
                <a:solidFill>
                  <a:srgbClr val="000000"/>
                </a:solidFill>
                <a:effectLst/>
                <a:uFillTx/>
                <a:latin typeface="Times New Roman"/>
              </a:defRPr>
            </a:lvl1pPr>
          </a:lstStyle>
          <a:p>
            <a:pPr indent="0" algn="r">
              <a:buNone/>
            </a:pPr>
            <a:r>
              <a:rPr b="0" lang="en-US" sz="1400" strike="noStrike" u="none">
                <a:solidFill>
                  <a:srgbClr val="000000"/>
                </a:solidFill>
                <a:effectLst/>
                <a:uFillTx/>
                <a:latin typeface="Times New Roman"/>
              </a:rPr>
              <a:t>&lt;date/time&gt;</a:t>
            </a:r>
            <a:endParaRPr b="0" lang="en-US" sz="1400" strike="noStrike" u="none">
              <a:solidFill>
                <a:srgbClr val="000000"/>
              </a:solidFill>
              <a:effectLst/>
              <a:uFillTx/>
              <a:latin typeface="Times New Roman"/>
            </a:endParaRPr>
          </a:p>
        </p:txBody>
      </p:sp>
      <p:sp>
        <p:nvSpPr>
          <p:cNvPr id="110" name="PlaceHolder 5"/>
          <p:cNvSpPr>
            <a:spLocks noGrp="1"/>
          </p:cNvSpPr>
          <p:nvPr>
            <p:ph type="ftr" idx="59"/>
          </p:nvPr>
        </p:nvSpPr>
        <p:spPr>
          <a:xfrm>
            <a:off x="0" y="10157400"/>
            <a:ext cx="3280680" cy="534240"/>
          </a:xfrm>
          <a:prstGeom prst="rect">
            <a:avLst/>
          </a:prstGeom>
          <a:noFill/>
          <a:ln w="0">
            <a:noFill/>
          </a:ln>
        </p:spPr>
        <p:txBody>
          <a:bodyPr lIns="0" rIns="0" tIns="0" bIns="0" anchor="b">
            <a:noAutofit/>
          </a:bodyPr>
          <a:lstStyle>
            <a:lvl1pPr indent="0">
              <a:buNone/>
              <a:defRPr b="0" lang="en-US" sz="1400" strike="noStrike" u="none">
                <a:solidFill>
                  <a:srgbClr val="000000"/>
                </a:solidFill>
                <a:effectLst/>
                <a:uFillTx/>
                <a:latin typeface="Times New Roman"/>
              </a:defRPr>
            </a:lvl1pPr>
          </a:lstStyle>
          <a:p>
            <a:pPr indent="0">
              <a:buNone/>
            </a:pPr>
            <a:r>
              <a:rPr b="0" lang="en-US" sz="1400" strike="noStrike" u="none">
                <a:solidFill>
                  <a:srgbClr val="000000"/>
                </a:solidFill>
                <a:effectLst/>
                <a:uFillTx/>
                <a:latin typeface="Times New Roman"/>
              </a:rPr>
              <a:t>&lt;footer&gt;</a:t>
            </a:r>
            <a:endParaRPr b="0" lang="en-US" sz="1400" strike="noStrike" u="none">
              <a:solidFill>
                <a:srgbClr val="000000"/>
              </a:solidFill>
              <a:effectLst/>
              <a:uFillTx/>
              <a:latin typeface="Times New Roman"/>
            </a:endParaRPr>
          </a:p>
        </p:txBody>
      </p:sp>
      <p:sp>
        <p:nvSpPr>
          <p:cNvPr id="111" name="PlaceHolder 6"/>
          <p:cNvSpPr>
            <a:spLocks noGrp="1"/>
          </p:cNvSpPr>
          <p:nvPr>
            <p:ph type="sldNum" idx="60"/>
          </p:nvPr>
        </p:nvSpPr>
        <p:spPr>
          <a:xfrm>
            <a:off x="4278960" y="10157400"/>
            <a:ext cx="3280680" cy="534240"/>
          </a:xfrm>
          <a:prstGeom prst="rect">
            <a:avLst/>
          </a:prstGeom>
          <a:noFill/>
          <a:ln w="0">
            <a:noFill/>
          </a:ln>
        </p:spPr>
        <p:txBody>
          <a:bodyPr lIns="0" rIns="0" tIns="0" bIns="0" anchor="b">
            <a:noAutofit/>
          </a:bodyPr>
          <a:lstStyle>
            <a:lvl1pPr indent="0" algn="r">
              <a:buNone/>
              <a:defRPr b="0" lang="en-US" sz="1400" strike="noStrike" u="none">
                <a:solidFill>
                  <a:srgbClr val="000000"/>
                </a:solidFill>
                <a:effectLst/>
                <a:uFillTx/>
                <a:latin typeface="Times New Roman"/>
              </a:defRPr>
            </a:lvl1pPr>
          </a:lstStyle>
          <a:p>
            <a:pPr indent="0" algn="r">
              <a:buNone/>
            </a:pPr>
            <a:fld id="{962CA07B-F28D-45DB-8472-E961AE66C7C6}" type="slidenum">
              <a:rPr b="0" lang="en-US" sz="1400" strike="noStrike" u="none">
                <a:solidFill>
                  <a:srgbClr val="000000"/>
                </a:solidFill>
                <a:effectLst/>
                <a:uFillTx/>
                <a:latin typeface="Times New Roman"/>
              </a:rPr>
              <a:t>&lt;number&gt;</a:t>
            </a:fld>
            <a:endParaRPr b="0" lang="en-US" sz="1400" strike="noStrike" u="none">
              <a:solidFill>
                <a:srgbClr val="000000"/>
              </a:solidFill>
              <a:effectLst/>
              <a:uFillTx/>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
</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
</Relationships>
</file>

<file path=ppt/notesSlides/notesSlide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2" name="PlaceHolder 1"/>
          <p:cNvSpPr>
            <a:spLocks noGrp="1"/>
          </p:cNvSpPr>
          <p:nvPr>
            <p:ph type="sldImg"/>
          </p:nvPr>
        </p:nvSpPr>
        <p:spPr>
          <a:xfrm>
            <a:off x="1143000" y="685800"/>
            <a:ext cx="4571640" cy="3428640"/>
          </a:xfrm>
          <a:prstGeom prst="rect">
            <a:avLst/>
          </a:prstGeom>
          <a:ln w="0">
            <a:noFill/>
          </a:ln>
        </p:spPr>
      </p:sp>
      <p:sp>
        <p:nvSpPr>
          <p:cNvPr id="213" name="PlaceHolder 2"/>
          <p:cNvSpPr>
            <a:spLocks noGrp="1"/>
          </p:cNvSpPr>
          <p:nvPr>
            <p:ph type="body"/>
          </p:nvPr>
        </p:nvSpPr>
        <p:spPr>
          <a:xfrm>
            <a:off x="685800" y="4343400"/>
            <a:ext cx="5486040" cy="4114440"/>
          </a:xfrm>
          <a:prstGeom prst="rect">
            <a:avLst/>
          </a:prstGeom>
          <a:noFill/>
          <a:ln w="0">
            <a:noFill/>
          </a:ln>
        </p:spPr>
        <p:txBody>
          <a:bodyPr lIns="91440" rIns="91440" tIns="91440" bIns="91440" anchor="t">
            <a:noAutofit/>
          </a:bodyPr>
          <a:p>
            <a:pPr marL="457200" indent="-298440">
              <a:lnSpc>
                <a:spcPct val="100000"/>
              </a:lnSpc>
              <a:buClr>
                <a:srgbClr val="000000"/>
              </a:buClr>
              <a:buFont typeface="Arial"/>
              <a:buChar char="●"/>
            </a:pPr>
            <a:r>
              <a:rPr b="0" lang="es-AR" sz="1100" strike="noStrike" u="none">
                <a:solidFill>
                  <a:srgbClr val="000000"/>
                </a:solidFill>
                <a:effectLst/>
                <a:uFillTx/>
                <a:latin typeface="Arial"/>
                <a:ea typeface="Arial"/>
              </a:rPr>
              <a:t>Beatriz Gasdía (ISFD 103) Betina Cupo (FCEN - UBA) Cecilia de Dios (FCEN-UBA) Christian Cossio Mercado (FCEN - UBA) Christian Camilo Díaz-Barrios (FCEN - UBA) Cinthia Alegre (ISFD 41) Damián Chandler (FCEN - UBA) Diego Arias Regalía (ENS 3 y UNGS) Elsa Meinardi (FCEN-UBA) Gabriel Locarnini (UNPAZ) Gastón Pérez (FCEN - UBA) Jhon Deivi Acosta Paz (FCEN - UBA) Julieta Revetria (IPA - Uruguay) Leonardo González Galli (FCEN - UBA) Marcela Greco (ISFD 99) Marcelo Bazán (UNaHUR) María Inés Rodríguez Vida (FCEN - UBA) María Victoria Plaza (IFDC El Bolsón) María Soledad Araujo (UNS) Rosanna Chacín (FCEN - UBA</a:t>
            </a:r>
            <a:endParaRPr b="0" lang="en-US" sz="1100" strike="noStrike" u="none">
              <a:solidFill>
                <a:srgbClr val="000000"/>
              </a:solidFill>
              <a:effectLst/>
              <a:uFillTx/>
              <a:latin typeface="Arial"/>
            </a:endParaRPr>
          </a:p>
        </p:txBody>
      </p:sp>
    </p:spTree>
  </p:cSld>
</p:notes>
</file>

<file path=ppt/notesSlides/notesSlide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4" name="PlaceHolder 1"/>
          <p:cNvSpPr>
            <a:spLocks noGrp="1"/>
          </p:cNvSpPr>
          <p:nvPr>
            <p:ph type="body"/>
          </p:nvPr>
        </p:nvSpPr>
        <p:spPr>
          <a:xfrm>
            <a:off x="685800" y="4343400"/>
            <a:ext cx="5486040" cy="4114440"/>
          </a:xfrm>
          <a:prstGeom prst="rect">
            <a:avLst/>
          </a:prstGeom>
          <a:noFill/>
          <a:ln w="0">
            <a:noFill/>
          </a:ln>
        </p:spPr>
        <p:txBody>
          <a:bodyPr lIns="91440" rIns="91440" tIns="91440" bIns="91440" anchor="t">
            <a:noAutofit/>
          </a:bodyPr>
          <a:p>
            <a:pPr indent="0" defTabSz="914400">
              <a:lnSpc>
                <a:spcPct val="100000"/>
              </a:lnSpc>
              <a:buNone/>
              <a:tabLst>
                <a:tab algn="l" pos="0"/>
              </a:tabLst>
            </a:pPr>
            <a:r>
              <a:rPr b="0" lang="es-ES" sz="1100" strike="noStrike" u="none">
                <a:solidFill>
                  <a:srgbClr val="000000"/>
                </a:solidFill>
                <a:effectLst/>
                <a:uFillTx/>
                <a:latin typeface="Arial"/>
                <a:ea typeface="Arial"/>
              </a:rPr>
              <a:t>En esta diapositiva y las siguientes desarrollar el Taller.</a:t>
            </a:r>
            <a:endParaRPr b="0" lang="en-US" sz="1100" strike="noStrike" u="none">
              <a:solidFill>
                <a:srgbClr val="000000"/>
              </a:solidFill>
              <a:effectLst/>
              <a:uFillTx/>
              <a:latin typeface="Arial"/>
            </a:endParaRPr>
          </a:p>
          <a:p>
            <a:pPr indent="0" defTabSz="914400">
              <a:lnSpc>
                <a:spcPct val="100000"/>
              </a:lnSpc>
              <a:buNone/>
              <a:tabLst>
                <a:tab algn="l" pos="0"/>
              </a:tabLst>
            </a:pPr>
            <a:endParaRPr b="0" lang="en-US" sz="1100" strike="noStrike" u="none">
              <a:solidFill>
                <a:srgbClr val="000000"/>
              </a:solidFill>
              <a:effectLst/>
              <a:uFillTx/>
              <a:latin typeface="Arial"/>
            </a:endParaRPr>
          </a:p>
        </p:txBody>
      </p:sp>
      <p:sp>
        <p:nvSpPr>
          <p:cNvPr id="215" name="PlaceHolder 2"/>
          <p:cNvSpPr>
            <a:spLocks noGrp="1"/>
          </p:cNvSpPr>
          <p:nvPr>
            <p:ph type="sldImg"/>
          </p:nvPr>
        </p:nvSpPr>
        <p:spPr>
          <a:xfrm>
            <a:off x="1143000" y="685800"/>
            <a:ext cx="4571640" cy="3428640"/>
          </a:xfrm>
          <a:prstGeom prst="rect">
            <a:avLst/>
          </a:prstGeom>
          <a:ln w="0">
            <a:noFill/>
          </a:ln>
        </p:spPr>
      </p:sp>
    </p:spTree>
  </p:cSld>
</p:notes>
</file>

<file path=ppt/notesSlides/notesSlide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6" name="PlaceHolder 1"/>
          <p:cNvSpPr>
            <a:spLocks noGrp="1"/>
          </p:cNvSpPr>
          <p:nvPr>
            <p:ph type="body"/>
          </p:nvPr>
        </p:nvSpPr>
        <p:spPr>
          <a:xfrm>
            <a:off x="685800" y="4343400"/>
            <a:ext cx="5486040" cy="4114440"/>
          </a:xfrm>
          <a:prstGeom prst="rect">
            <a:avLst/>
          </a:prstGeom>
          <a:noFill/>
          <a:ln w="0">
            <a:noFill/>
          </a:ln>
        </p:spPr>
        <p:txBody>
          <a:bodyPr lIns="91440" rIns="91440" tIns="91440" bIns="91440" anchor="t">
            <a:noAutofit/>
          </a:bodyPr>
          <a:p>
            <a:pPr indent="0" defTabSz="914400">
              <a:lnSpc>
                <a:spcPct val="100000"/>
              </a:lnSpc>
              <a:buNone/>
              <a:tabLst>
                <a:tab algn="l" pos="0"/>
              </a:tabLst>
            </a:pPr>
            <a:r>
              <a:rPr b="0" lang="es-ES" sz="1100" strike="noStrike" u="none">
                <a:solidFill>
                  <a:srgbClr val="000000"/>
                </a:solidFill>
                <a:effectLst/>
                <a:uFillTx/>
                <a:latin typeface="Arial"/>
                <a:ea typeface="Arial"/>
              </a:rPr>
              <a:t>En esta diapositiva y las siguientes desarrollar el Taller.</a:t>
            </a:r>
            <a:endParaRPr b="0" lang="en-US" sz="1100" strike="noStrike" u="none">
              <a:solidFill>
                <a:srgbClr val="000000"/>
              </a:solidFill>
              <a:effectLst/>
              <a:uFillTx/>
              <a:latin typeface="Arial"/>
            </a:endParaRPr>
          </a:p>
          <a:p>
            <a:pPr indent="0" defTabSz="914400">
              <a:lnSpc>
                <a:spcPct val="100000"/>
              </a:lnSpc>
              <a:buNone/>
              <a:tabLst>
                <a:tab algn="l" pos="0"/>
              </a:tabLst>
            </a:pPr>
            <a:endParaRPr b="0" lang="en-US" sz="1100" strike="noStrike" u="none">
              <a:solidFill>
                <a:srgbClr val="000000"/>
              </a:solidFill>
              <a:effectLst/>
              <a:uFillTx/>
              <a:latin typeface="Arial"/>
            </a:endParaRPr>
          </a:p>
        </p:txBody>
      </p:sp>
      <p:sp>
        <p:nvSpPr>
          <p:cNvPr id="217" name="PlaceHolder 2"/>
          <p:cNvSpPr>
            <a:spLocks noGrp="1"/>
          </p:cNvSpPr>
          <p:nvPr>
            <p:ph type="sldImg"/>
          </p:nvPr>
        </p:nvSpPr>
        <p:spPr>
          <a:xfrm>
            <a:off x="1143000" y="685800"/>
            <a:ext cx="4571640" cy="3428640"/>
          </a:xfrm>
          <a:prstGeom prst="rect">
            <a:avLst/>
          </a:prstGeom>
          <a:ln w="0">
            <a:noFill/>
          </a:ln>
        </p:spPr>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 preserve="1">
  <p:cSld name="TITLE">
    <p:bg>
      <p:bgPr>
        <a:solidFill>
          <a:srgbClr val="f6eaf1"/>
        </a:solidFill>
      </p:bgPr>
    </p:bg>
    <p:spTree>
      <p:nvGrpSpPr>
        <p:cNvPr id="1" name=""/>
        <p:cNvGrpSpPr/>
        <p:nvPr/>
      </p:nvGrpSpPr>
      <p:grpSpPr>
        <a:xfrm>
          <a:off x="0" y="0"/>
          <a:ext cx="0" cy="0"/>
          <a:chOff x="0" y="0"/>
          <a:chExt cx="0" cy="0"/>
        </a:xfrm>
      </p:grpSpPr>
      <p:sp>
        <p:nvSpPr>
          <p:cNvPr id="2" name="PlaceHolder 1"/>
          <p:cNvSpPr>
            <a:spLocks noGrp="1"/>
          </p:cNvSpPr>
          <p:nvPr>
            <p:ph type="title"/>
          </p:nvPr>
        </p:nvSpPr>
        <p:spPr>
          <a:xfrm>
            <a:off x="685800" y="2130480"/>
            <a:ext cx="7772040" cy="1469520"/>
          </a:xfrm>
          <a:prstGeom prst="rect">
            <a:avLst/>
          </a:prstGeom>
          <a:noFill/>
          <a:ln w="0">
            <a:noFill/>
          </a:ln>
        </p:spPr>
        <p:txBody>
          <a:bodyPr lIns="91440" rIns="91440" tIns="45720" bIns="45720" anchor="ctr">
            <a:normAutofit/>
          </a:bodyPr>
          <a:p>
            <a:pPr indent="0">
              <a:buNone/>
            </a:pPr>
            <a:r>
              <a:rPr b="0" lang="en-US" sz="4400" strike="noStrike" u="none">
                <a:solidFill>
                  <a:srgbClr val="000000"/>
                </a:solidFill>
                <a:effectLst/>
                <a:uFillTx/>
                <a:latin typeface="Arial"/>
              </a:rPr>
              <a:t>Click to edit the title text format</a:t>
            </a:r>
            <a:endParaRPr b="0" lang="en-US" sz="4400" strike="noStrike" u="none">
              <a:solidFill>
                <a:srgbClr val="000000"/>
              </a:solidFill>
              <a:effectLst/>
              <a:uFillTx/>
              <a:latin typeface="Arial"/>
            </a:endParaRPr>
          </a:p>
        </p:txBody>
      </p:sp>
      <p:sp>
        <p:nvSpPr>
          <p:cNvPr id="3" name="PlaceHolder 2"/>
          <p:cNvSpPr>
            <a:spLocks noGrp="1"/>
          </p:cNvSpPr>
          <p:nvPr>
            <p:ph type="dt" idx="1"/>
          </p:nvPr>
        </p:nvSpPr>
        <p:spPr>
          <a:xfrm>
            <a:off x="457200" y="6356520"/>
            <a:ext cx="2133360" cy="364680"/>
          </a:xfrm>
          <a:prstGeom prst="rect">
            <a:avLst/>
          </a:prstGeom>
          <a:noFill/>
          <a:ln w="0">
            <a:noFill/>
          </a:ln>
        </p:spPr>
        <p:txBody>
          <a:bodyPr lIns="91440" rIns="91440" tIns="45720" bIns="45720" anchor="ctr">
            <a:noAutofit/>
          </a:bodyPr>
          <a:lstStyle>
            <a:lvl1pPr indent="0">
              <a:buNone/>
              <a:defRPr b="0" lang="en-US" sz="1400" strike="noStrike" u="none">
                <a:solidFill>
                  <a:srgbClr val="000000"/>
                </a:solidFill>
                <a:effectLst/>
                <a:uFillTx/>
                <a:latin typeface="Times New Roman"/>
              </a:defRPr>
            </a:lvl1pPr>
          </a:lstStyle>
          <a:p>
            <a:pPr indent="0">
              <a:buNone/>
            </a:pPr>
            <a:r>
              <a:rPr b="0" lang="en-US" sz="1400" strike="noStrike" u="none">
                <a:solidFill>
                  <a:srgbClr val="000000"/>
                </a:solidFill>
                <a:effectLst/>
                <a:uFillTx/>
                <a:latin typeface="Times New Roman"/>
              </a:rPr>
              <a:t>&lt;date/time&gt;</a:t>
            </a:r>
            <a:endParaRPr b="0" lang="en-US" sz="1400" strike="noStrike" u="none">
              <a:solidFill>
                <a:srgbClr val="000000"/>
              </a:solidFill>
              <a:effectLst/>
              <a:uFillTx/>
              <a:latin typeface="Times New Roman"/>
            </a:endParaRPr>
          </a:p>
        </p:txBody>
      </p:sp>
      <p:sp>
        <p:nvSpPr>
          <p:cNvPr id="4" name="PlaceHolder 3"/>
          <p:cNvSpPr>
            <a:spLocks noGrp="1"/>
          </p:cNvSpPr>
          <p:nvPr>
            <p:ph type="ftr" idx="2"/>
          </p:nvPr>
        </p:nvSpPr>
        <p:spPr>
          <a:xfrm>
            <a:off x="3124080" y="6356520"/>
            <a:ext cx="2895120" cy="364680"/>
          </a:xfrm>
          <a:prstGeom prst="rect">
            <a:avLst/>
          </a:prstGeom>
          <a:noFill/>
          <a:ln w="0">
            <a:noFill/>
          </a:ln>
        </p:spPr>
        <p:txBody>
          <a:bodyPr lIns="91440" rIns="91440" tIns="45720" bIns="45720" anchor="ctr">
            <a:noAutofit/>
          </a:bodyPr>
          <a:lstStyle>
            <a:lvl1pPr indent="0" algn="ctr">
              <a:buNone/>
              <a:defRPr b="0" lang="en-US" sz="1400" strike="noStrike" u="none">
                <a:solidFill>
                  <a:srgbClr val="000000"/>
                </a:solidFill>
                <a:effectLst/>
                <a:uFillTx/>
                <a:latin typeface="Times New Roman"/>
              </a:defRPr>
            </a:lvl1pPr>
          </a:lstStyle>
          <a:p>
            <a:pPr indent="0" algn="ctr">
              <a:buNone/>
            </a:pPr>
            <a:r>
              <a:rPr b="0" lang="en-US" sz="1400" strike="noStrike" u="none">
                <a:solidFill>
                  <a:srgbClr val="000000"/>
                </a:solidFill>
                <a:effectLst/>
                <a:uFillTx/>
                <a:latin typeface="Times New Roman"/>
              </a:rPr>
              <a:t>&lt;footer&gt;</a:t>
            </a:r>
            <a:endParaRPr b="0" lang="en-US" sz="1400" strike="noStrike" u="none">
              <a:solidFill>
                <a:srgbClr val="000000"/>
              </a:solidFill>
              <a:effectLst/>
              <a:uFillTx/>
              <a:latin typeface="Times New Roman"/>
            </a:endParaRPr>
          </a:p>
        </p:txBody>
      </p:sp>
      <p:sp>
        <p:nvSpPr>
          <p:cNvPr id="5" name="PlaceHolder 4"/>
          <p:cNvSpPr>
            <a:spLocks noGrp="1"/>
          </p:cNvSpPr>
          <p:nvPr>
            <p:ph type="sldNum" idx="3"/>
          </p:nvPr>
        </p:nvSpPr>
        <p:spPr>
          <a:xfrm>
            <a:off x="6553080" y="6356520"/>
            <a:ext cx="2133360" cy="364680"/>
          </a:xfrm>
          <a:prstGeom prst="rect">
            <a:avLst/>
          </a:prstGeom>
          <a:noFill/>
          <a:ln w="0">
            <a:noFill/>
          </a:ln>
        </p:spPr>
        <p:txBody>
          <a:bodyPr lIns="91440" rIns="91440" tIns="45720" bIns="45720" anchor="ctr">
            <a:noAutofit/>
          </a:bodyPr>
          <a:lstStyle>
            <a:lvl1pPr indent="0" algn="r">
              <a:lnSpc>
                <a:spcPct val="100000"/>
              </a:lnSpc>
              <a:buNone/>
              <a:tabLst>
                <a:tab algn="l" pos="0"/>
              </a:tabLst>
              <a:defRPr b="0" lang="es-ES" sz="1200" strike="noStrike" u="none">
                <a:solidFill>
                  <a:srgbClr val="888888"/>
                </a:solidFill>
                <a:effectLst/>
                <a:uFillTx/>
                <a:latin typeface="Calibri"/>
                <a:ea typeface="Calibri"/>
              </a:defRPr>
            </a:lvl1pPr>
          </a:lstStyle>
          <a:p>
            <a:pPr indent="0" algn="r">
              <a:lnSpc>
                <a:spcPct val="100000"/>
              </a:lnSpc>
              <a:buNone/>
              <a:tabLst>
                <a:tab algn="l" pos="0"/>
              </a:tabLst>
            </a:pPr>
            <a:fld id="{9B00029E-C0E8-4F96-AF92-B49ED43E0E9D}" type="slidenum">
              <a:rPr b="0" lang="es-ES" sz="1200" strike="noStrike" u="none">
                <a:solidFill>
                  <a:srgbClr val="888888"/>
                </a:solidFill>
                <a:effectLst/>
                <a:uFillTx/>
                <a:latin typeface="Calibri"/>
                <a:ea typeface="Calibri"/>
              </a:rPr>
              <a:t>&lt;number&gt;</a:t>
            </a:fld>
            <a:endParaRPr b="0" lang="en-US" sz="1200" strike="noStrike" u="none">
              <a:solidFill>
                <a:srgbClr val="000000"/>
              </a:solidFill>
              <a:effectLst/>
              <a:uFillTx/>
              <a:latin typeface="Times New Roman"/>
            </a:endParaRPr>
          </a:p>
        </p:txBody>
      </p:sp>
      <p:sp>
        <p:nvSpPr>
          <p:cNvPr id="6" name="PlaceHolder 5"/>
          <p:cNvSpPr>
            <a:spLocks noGrp="1"/>
          </p:cNvSpPr>
          <p:nvPr>
            <p:ph type="body"/>
          </p:nvPr>
        </p:nvSpPr>
        <p:spPr>
          <a:xfrm>
            <a:off x="457200" y="1604520"/>
            <a:ext cx="82292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1400" strike="noStrike" u="none">
                <a:solidFill>
                  <a:srgbClr val="000000"/>
                </a:solidFill>
                <a:effectLst/>
                <a:uFillTx/>
                <a:latin typeface="Arial"/>
              </a:rPr>
              <a:t>Click to edit the outline text format</a:t>
            </a:r>
            <a:endParaRPr b="0" lang="en-US" sz="1400" strike="noStrike" u="none">
              <a:solidFill>
                <a:srgbClr val="000000"/>
              </a:solidFill>
              <a:effectLst/>
              <a:uFillTx/>
              <a:latin typeface="Arial"/>
            </a:endParaRPr>
          </a:p>
          <a:p>
            <a:pPr lvl="1" marL="864000" indent="-324000">
              <a:spcBef>
                <a:spcPts val="1134"/>
              </a:spcBef>
              <a:buClr>
                <a:srgbClr val="000000"/>
              </a:buClr>
              <a:buSzPct val="75000"/>
              <a:buFont typeface="Symbol" charset="2"/>
              <a:buChar char=""/>
            </a:pPr>
            <a:r>
              <a:rPr b="0" lang="en-US" sz="1400" strike="noStrike" u="none">
                <a:solidFill>
                  <a:srgbClr val="000000"/>
                </a:solidFill>
                <a:effectLst/>
                <a:uFillTx/>
                <a:latin typeface="Arial"/>
              </a:rPr>
              <a:t>Second Outline Level</a:t>
            </a:r>
            <a:endParaRPr b="0" lang="en-US" sz="1400" strike="noStrike" u="none">
              <a:solidFill>
                <a:srgbClr val="000000"/>
              </a:solidFill>
              <a:effectLst/>
              <a:uFillTx/>
              <a:latin typeface="Arial"/>
            </a:endParaRPr>
          </a:p>
          <a:p>
            <a:pPr lvl="2" marL="1296000" indent="-288000">
              <a:spcBef>
                <a:spcPts val="850"/>
              </a:spcBef>
              <a:buClr>
                <a:srgbClr val="000000"/>
              </a:buClr>
              <a:buSzPct val="45000"/>
              <a:buFont typeface="Wingdings" charset="2"/>
              <a:buChar char=""/>
            </a:pPr>
            <a:r>
              <a:rPr b="0" lang="en-US" sz="1400" strike="noStrike" u="none">
                <a:solidFill>
                  <a:srgbClr val="000000"/>
                </a:solidFill>
                <a:effectLst/>
                <a:uFillTx/>
                <a:latin typeface="Arial"/>
              </a:rPr>
              <a:t>Third Outline Level</a:t>
            </a:r>
            <a:endParaRPr b="0" lang="en-US" sz="1400" strike="noStrike" u="none">
              <a:solidFill>
                <a:srgbClr val="000000"/>
              </a:solidFill>
              <a:effectLst/>
              <a:uFillTx/>
              <a:latin typeface="Arial"/>
            </a:endParaRPr>
          </a:p>
          <a:p>
            <a:pPr lvl="3" marL="1728000" indent="-216000">
              <a:spcBef>
                <a:spcPts val="567"/>
              </a:spcBef>
              <a:buClr>
                <a:srgbClr val="000000"/>
              </a:buClr>
              <a:buSzPct val="75000"/>
              <a:buFont typeface="Symbol" charset="2"/>
              <a:buChar char=""/>
            </a:pPr>
            <a:r>
              <a:rPr b="0" lang="en-US" sz="1400" strike="noStrike" u="none">
                <a:solidFill>
                  <a:srgbClr val="000000"/>
                </a:solidFill>
                <a:effectLst/>
                <a:uFillTx/>
                <a:latin typeface="Arial"/>
              </a:rPr>
              <a:t>Fourth Outline Level</a:t>
            </a:r>
            <a:endParaRPr b="0" lang="en-US" sz="1400" strike="noStrike" u="none">
              <a:solidFill>
                <a:srgbClr val="000000"/>
              </a:solidFill>
              <a:effectLst/>
              <a:uFillTx/>
              <a:latin typeface="Arial"/>
            </a:endParaRPr>
          </a:p>
          <a:p>
            <a:pPr lvl="4" marL="2160000" indent="-216000">
              <a:spcBef>
                <a:spcPts val="283"/>
              </a:spcBef>
              <a:buClr>
                <a:srgbClr val="000000"/>
              </a:buClr>
              <a:buSzPct val="45000"/>
              <a:buFont typeface="Wingdings" charset="2"/>
              <a:buChar char=""/>
            </a:pPr>
            <a:r>
              <a:rPr b="0" lang="en-US" sz="2000" strike="noStrike" u="none">
                <a:solidFill>
                  <a:srgbClr val="000000"/>
                </a:solidFill>
                <a:effectLst/>
                <a:uFillTx/>
                <a:latin typeface="Arial"/>
              </a:rPr>
              <a:t>Fifth Outline Level</a:t>
            </a:r>
            <a:endParaRPr b="0" lang="en-US" sz="2000" strike="noStrike" u="none">
              <a:solidFill>
                <a:srgbClr val="000000"/>
              </a:solidFill>
              <a:effectLst/>
              <a:uFillTx/>
              <a:latin typeface="Arial"/>
            </a:endParaRPr>
          </a:p>
          <a:p>
            <a:pPr lvl="5" marL="2592000" indent="-216000">
              <a:spcBef>
                <a:spcPts val="283"/>
              </a:spcBef>
              <a:buClr>
                <a:srgbClr val="000000"/>
              </a:buClr>
              <a:buSzPct val="45000"/>
              <a:buFont typeface="Wingdings" charset="2"/>
              <a:buChar char=""/>
            </a:pPr>
            <a:r>
              <a:rPr b="0" lang="en-US" sz="2000" strike="noStrike" u="none">
                <a:solidFill>
                  <a:srgbClr val="000000"/>
                </a:solidFill>
                <a:effectLst/>
                <a:uFillTx/>
                <a:latin typeface="Arial"/>
              </a:rPr>
              <a:t>Sixth Outline Level</a:t>
            </a:r>
            <a:endParaRPr b="0" lang="en-US" sz="2000" strike="noStrike" u="none">
              <a:solidFill>
                <a:srgbClr val="000000"/>
              </a:solidFill>
              <a:effectLst/>
              <a:uFillTx/>
              <a:latin typeface="Arial"/>
            </a:endParaRPr>
          </a:p>
          <a:p>
            <a:pPr lvl="6" marL="3024000" indent="-216000">
              <a:spcBef>
                <a:spcPts val="283"/>
              </a:spcBef>
              <a:buClr>
                <a:srgbClr val="000000"/>
              </a:buClr>
              <a:buSzPct val="45000"/>
              <a:buFont typeface="Wingdings" charset="2"/>
              <a:buChar char=""/>
            </a:pPr>
            <a:r>
              <a:rPr b="0" lang="en-US" sz="2000" strike="noStrike" u="none">
                <a:solidFill>
                  <a:srgbClr val="000000"/>
                </a:solidFill>
                <a:effectLst/>
                <a:uFillTx/>
                <a:latin typeface="Arial"/>
              </a:rPr>
              <a:t>Seventh Outline Level</a:t>
            </a:r>
            <a:endParaRPr b="0" lang="en-US" sz="2000" strike="noStrike" u="none">
              <a:solidFill>
                <a:srgbClr val="000000"/>
              </a:solidFill>
              <a:effectLst/>
              <a:uFillTx/>
              <a:latin typeface="Arial"/>
            </a:endParaRPr>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 preserve="1">
  <p:cSld name="Diapositiva de título">
    <p:bg>
      <p:bgPr>
        <a:solidFill>
          <a:srgbClr val="f6eaf1"/>
        </a:solidFill>
      </p:bgPr>
    </p:bg>
    <p:spTree>
      <p:nvGrpSpPr>
        <p:cNvPr id="1" name=""/>
        <p:cNvGrpSpPr/>
        <p:nvPr/>
      </p:nvGrpSpPr>
      <p:grpSpPr>
        <a:xfrm>
          <a:off x="0" y="0"/>
          <a:ext cx="0" cy="0"/>
          <a:chOff x="0" y="0"/>
          <a:chExt cx="0" cy="0"/>
        </a:xfrm>
      </p:grpSpPr>
      <p:sp>
        <p:nvSpPr>
          <p:cNvPr id="52" name="PlaceHolder 1"/>
          <p:cNvSpPr>
            <a:spLocks noGrp="1"/>
          </p:cNvSpPr>
          <p:nvPr>
            <p:ph type="title"/>
          </p:nvPr>
        </p:nvSpPr>
        <p:spPr>
          <a:xfrm>
            <a:off x="685800" y="2130480"/>
            <a:ext cx="7772040" cy="1469520"/>
          </a:xfrm>
          <a:prstGeom prst="rect">
            <a:avLst/>
          </a:prstGeom>
          <a:noFill/>
          <a:ln w="0">
            <a:noFill/>
          </a:ln>
        </p:spPr>
        <p:txBody>
          <a:bodyPr lIns="91440" rIns="91440" tIns="45720" bIns="45720" anchor="ctr">
            <a:normAutofit/>
          </a:bodyPr>
          <a:p>
            <a:pPr indent="0">
              <a:buNone/>
            </a:pPr>
            <a:r>
              <a:rPr b="0" lang="en-US" sz="4400" strike="noStrike" u="none">
                <a:solidFill>
                  <a:srgbClr val="000000"/>
                </a:solidFill>
                <a:effectLst/>
                <a:uFillTx/>
                <a:latin typeface="Arial"/>
              </a:rPr>
              <a:t>Click to edit the title text format</a:t>
            </a:r>
            <a:endParaRPr b="0" lang="en-US" sz="4400" strike="noStrike" u="none">
              <a:solidFill>
                <a:srgbClr val="000000"/>
              </a:solidFill>
              <a:effectLst/>
              <a:uFillTx/>
              <a:latin typeface="Arial"/>
            </a:endParaRPr>
          </a:p>
        </p:txBody>
      </p:sp>
      <p:sp>
        <p:nvSpPr>
          <p:cNvPr id="53" name="PlaceHolder 2"/>
          <p:cNvSpPr>
            <a:spLocks noGrp="1"/>
          </p:cNvSpPr>
          <p:nvPr>
            <p:ph type="dt" idx="28"/>
          </p:nvPr>
        </p:nvSpPr>
        <p:spPr>
          <a:xfrm>
            <a:off x="457200" y="6356520"/>
            <a:ext cx="2133360" cy="364680"/>
          </a:xfrm>
          <a:prstGeom prst="rect">
            <a:avLst/>
          </a:prstGeom>
          <a:noFill/>
          <a:ln w="0">
            <a:noFill/>
          </a:ln>
        </p:spPr>
        <p:txBody>
          <a:bodyPr lIns="91440" rIns="91440" tIns="45720" bIns="45720" anchor="ctr">
            <a:noAutofit/>
          </a:bodyPr>
          <a:lstStyle>
            <a:lvl1pPr indent="0">
              <a:buNone/>
              <a:defRPr b="0" lang="en-US" sz="1400" strike="noStrike" u="none">
                <a:solidFill>
                  <a:srgbClr val="000000"/>
                </a:solidFill>
                <a:effectLst/>
                <a:uFillTx/>
                <a:latin typeface="Times New Roman"/>
              </a:defRPr>
            </a:lvl1pPr>
          </a:lstStyle>
          <a:p>
            <a:pPr indent="0">
              <a:buNone/>
            </a:pPr>
            <a:r>
              <a:rPr b="0" lang="en-US" sz="1400" strike="noStrike" u="none">
                <a:solidFill>
                  <a:srgbClr val="000000"/>
                </a:solidFill>
                <a:effectLst/>
                <a:uFillTx/>
                <a:latin typeface="Times New Roman"/>
              </a:rPr>
              <a:t>&lt;date/time&gt;</a:t>
            </a:r>
            <a:endParaRPr b="0" lang="en-US" sz="1400" strike="noStrike" u="none">
              <a:solidFill>
                <a:srgbClr val="000000"/>
              </a:solidFill>
              <a:effectLst/>
              <a:uFillTx/>
              <a:latin typeface="Times New Roman"/>
            </a:endParaRPr>
          </a:p>
        </p:txBody>
      </p:sp>
      <p:sp>
        <p:nvSpPr>
          <p:cNvPr id="54" name="PlaceHolder 3"/>
          <p:cNvSpPr>
            <a:spLocks noGrp="1"/>
          </p:cNvSpPr>
          <p:nvPr>
            <p:ph type="ftr" idx="29"/>
          </p:nvPr>
        </p:nvSpPr>
        <p:spPr>
          <a:xfrm>
            <a:off x="3124080" y="6356520"/>
            <a:ext cx="2895120" cy="364680"/>
          </a:xfrm>
          <a:prstGeom prst="rect">
            <a:avLst/>
          </a:prstGeom>
          <a:noFill/>
          <a:ln w="0">
            <a:noFill/>
          </a:ln>
        </p:spPr>
        <p:txBody>
          <a:bodyPr lIns="91440" rIns="91440" tIns="45720" bIns="45720" anchor="ctr">
            <a:noAutofit/>
          </a:bodyPr>
          <a:lstStyle>
            <a:lvl1pPr indent="0" algn="ctr">
              <a:buNone/>
              <a:defRPr b="0" lang="en-US" sz="1400" strike="noStrike" u="none">
                <a:solidFill>
                  <a:srgbClr val="000000"/>
                </a:solidFill>
                <a:effectLst/>
                <a:uFillTx/>
                <a:latin typeface="Times New Roman"/>
              </a:defRPr>
            </a:lvl1pPr>
          </a:lstStyle>
          <a:p>
            <a:pPr indent="0" algn="ctr">
              <a:buNone/>
            </a:pPr>
            <a:r>
              <a:rPr b="0" lang="en-US" sz="1400" strike="noStrike" u="none">
                <a:solidFill>
                  <a:srgbClr val="000000"/>
                </a:solidFill>
                <a:effectLst/>
                <a:uFillTx/>
                <a:latin typeface="Times New Roman"/>
              </a:rPr>
              <a:t>&lt;footer&gt;</a:t>
            </a:r>
            <a:endParaRPr b="0" lang="en-US" sz="1400" strike="noStrike" u="none">
              <a:solidFill>
                <a:srgbClr val="000000"/>
              </a:solidFill>
              <a:effectLst/>
              <a:uFillTx/>
              <a:latin typeface="Times New Roman"/>
            </a:endParaRPr>
          </a:p>
        </p:txBody>
      </p:sp>
      <p:sp>
        <p:nvSpPr>
          <p:cNvPr id="55" name="PlaceHolder 4"/>
          <p:cNvSpPr>
            <a:spLocks noGrp="1"/>
          </p:cNvSpPr>
          <p:nvPr>
            <p:ph type="sldNum" idx="30"/>
          </p:nvPr>
        </p:nvSpPr>
        <p:spPr>
          <a:xfrm>
            <a:off x="6553080" y="6356520"/>
            <a:ext cx="2133360" cy="364680"/>
          </a:xfrm>
          <a:prstGeom prst="rect">
            <a:avLst/>
          </a:prstGeom>
          <a:noFill/>
          <a:ln w="0">
            <a:noFill/>
          </a:ln>
        </p:spPr>
        <p:txBody>
          <a:bodyPr lIns="91440" rIns="91440" tIns="45720" bIns="45720" anchor="ctr">
            <a:noAutofit/>
          </a:bodyPr>
          <a:lstStyle>
            <a:lvl1pPr indent="0" algn="r">
              <a:lnSpc>
                <a:spcPct val="100000"/>
              </a:lnSpc>
              <a:buNone/>
              <a:tabLst>
                <a:tab algn="l" pos="0"/>
              </a:tabLst>
              <a:defRPr b="0" lang="es-ES" sz="900" strike="noStrike" u="none">
                <a:solidFill>
                  <a:srgbClr val="888888"/>
                </a:solidFill>
                <a:effectLst/>
                <a:uFillTx/>
                <a:latin typeface="Calibri"/>
                <a:ea typeface="Calibri"/>
              </a:defRPr>
            </a:lvl1pPr>
          </a:lstStyle>
          <a:p>
            <a:pPr indent="0" algn="r">
              <a:lnSpc>
                <a:spcPct val="100000"/>
              </a:lnSpc>
              <a:buNone/>
              <a:tabLst>
                <a:tab algn="l" pos="0"/>
              </a:tabLst>
            </a:pPr>
            <a:fld id="{5FB565DF-3EAF-481A-B3D8-9793CDC2ECBA}" type="slidenum">
              <a:rPr b="0" lang="es-ES" sz="900" strike="noStrike" u="none">
                <a:solidFill>
                  <a:srgbClr val="888888"/>
                </a:solidFill>
                <a:effectLst/>
                <a:uFillTx/>
                <a:latin typeface="Calibri"/>
                <a:ea typeface="Calibri"/>
              </a:rPr>
              <a:t>&lt;number&gt;</a:t>
            </a:fld>
            <a:endParaRPr b="0" lang="en-US" sz="900" strike="noStrike" u="none">
              <a:solidFill>
                <a:srgbClr val="000000"/>
              </a:solidFill>
              <a:effectLst/>
              <a:uFillTx/>
              <a:latin typeface="Times New Roman"/>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vertTitleAndTx" preserve="1">
  <p:cSld name="Título vertical y texto">
    <p:bg>
      <p:bgPr>
        <a:solidFill>
          <a:srgbClr val="f6eaf1"/>
        </a:solidFill>
      </p:bgPr>
    </p:bg>
    <p:spTree>
      <p:nvGrpSpPr>
        <p:cNvPr id="1" name=""/>
        <p:cNvGrpSpPr/>
        <p:nvPr/>
      </p:nvGrpSpPr>
      <p:grpSpPr>
        <a:xfrm>
          <a:off x="0" y="0"/>
          <a:ext cx="0" cy="0"/>
          <a:chOff x="0" y="0"/>
          <a:chExt cx="0" cy="0"/>
        </a:xfrm>
      </p:grpSpPr>
      <p:sp>
        <p:nvSpPr>
          <p:cNvPr id="56" name="PlaceHolder 1"/>
          <p:cNvSpPr>
            <a:spLocks noGrp="1"/>
          </p:cNvSpPr>
          <p:nvPr>
            <p:ph type="title"/>
          </p:nvPr>
        </p:nvSpPr>
        <p:spPr>
          <a:xfrm rot="5400000">
            <a:off x="4732560" y="2171520"/>
            <a:ext cx="5851080" cy="2057040"/>
          </a:xfrm>
          <a:prstGeom prst="rect">
            <a:avLst/>
          </a:prstGeom>
          <a:noFill/>
          <a:ln w="0">
            <a:noFill/>
          </a:ln>
        </p:spPr>
        <p:txBody>
          <a:bodyPr lIns="91440" rIns="91440" tIns="45720" bIns="45720" anchor="ctr">
            <a:normAutofit/>
          </a:bodyPr>
          <a:p>
            <a:pPr indent="0">
              <a:buNone/>
            </a:pPr>
            <a:r>
              <a:rPr b="0" lang="en-US" sz="4400" strike="noStrike" u="none">
                <a:solidFill>
                  <a:srgbClr val="000000"/>
                </a:solidFill>
                <a:effectLst/>
                <a:uFillTx/>
                <a:latin typeface="Arial"/>
              </a:rPr>
              <a:t>Click to edit the title text format</a:t>
            </a:r>
            <a:endParaRPr b="0" lang="en-US" sz="4400" strike="noStrike" u="none">
              <a:solidFill>
                <a:srgbClr val="000000"/>
              </a:solidFill>
              <a:effectLst/>
              <a:uFillTx/>
              <a:latin typeface="Arial"/>
            </a:endParaRPr>
          </a:p>
        </p:txBody>
      </p:sp>
      <p:sp>
        <p:nvSpPr>
          <p:cNvPr id="57" name="PlaceHolder 2"/>
          <p:cNvSpPr>
            <a:spLocks noGrp="1"/>
          </p:cNvSpPr>
          <p:nvPr>
            <p:ph type="body"/>
          </p:nvPr>
        </p:nvSpPr>
        <p:spPr>
          <a:xfrm rot="5400000">
            <a:off x="541800" y="190080"/>
            <a:ext cx="5851080" cy="6019560"/>
          </a:xfrm>
          <a:prstGeom prst="rect">
            <a:avLst/>
          </a:prstGeom>
          <a:noFill/>
          <a:ln w="0">
            <a:noFill/>
          </a:ln>
        </p:spPr>
        <p:txBody>
          <a:bodyPr lIns="91440" rIns="91440" tIns="45720" bIns="45720" anchor="t">
            <a:normAutofit/>
          </a:bodyPr>
          <a:p>
            <a:pPr marL="432000" indent="-324000">
              <a:spcBef>
                <a:spcPts val="1417"/>
              </a:spcBef>
              <a:buClr>
                <a:srgbClr val="000000"/>
              </a:buClr>
              <a:buSzPct val="45000"/>
              <a:buFont typeface="Wingdings" charset="2"/>
              <a:buChar char=""/>
            </a:pPr>
            <a:r>
              <a:rPr b="0" lang="en-US" sz="3200" strike="noStrike" u="none">
                <a:solidFill>
                  <a:srgbClr val="000000"/>
                </a:solidFill>
                <a:effectLst/>
                <a:uFillTx/>
                <a:latin typeface="Arial"/>
              </a:rPr>
              <a:t>Click to edit the outline text format</a:t>
            </a:r>
            <a:endParaRPr b="0" lang="en-US" sz="3200" strike="noStrike" u="none">
              <a:solidFill>
                <a:srgbClr val="000000"/>
              </a:solidFill>
              <a:effectLst/>
              <a:uFillTx/>
              <a:latin typeface="Arial"/>
            </a:endParaRPr>
          </a:p>
          <a:p>
            <a:pPr lvl="1" marL="864000" indent="-324000">
              <a:spcBef>
                <a:spcPts val="1134"/>
              </a:spcBef>
              <a:buClr>
                <a:srgbClr val="000000"/>
              </a:buClr>
              <a:buSzPct val="75000"/>
              <a:buFont typeface="Symbol" charset="2"/>
              <a:buChar char=""/>
            </a:pPr>
            <a:r>
              <a:rPr b="0" lang="en-US" sz="3200" strike="noStrike" u="none">
                <a:solidFill>
                  <a:srgbClr val="000000"/>
                </a:solidFill>
                <a:effectLst/>
                <a:uFillTx/>
                <a:latin typeface="Arial"/>
              </a:rPr>
              <a:t>Second Outline Level</a:t>
            </a:r>
            <a:endParaRPr b="0" lang="en-US" sz="3200" strike="noStrike" u="none">
              <a:solidFill>
                <a:srgbClr val="000000"/>
              </a:solidFill>
              <a:effectLst/>
              <a:uFillTx/>
              <a:latin typeface="Arial"/>
            </a:endParaRPr>
          </a:p>
          <a:p>
            <a:pPr lvl="2" marL="1296000" indent="-288000">
              <a:spcBef>
                <a:spcPts val="850"/>
              </a:spcBef>
              <a:buClr>
                <a:srgbClr val="000000"/>
              </a:buClr>
              <a:buSzPct val="45000"/>
              <a:buFont typeface="Wingdings" charset="2"/>
              <a:buChar char=""/>
            </a:pPr>
            <a:r>
              <a:rPr b="0" lang="en-US" sz="3200" strike="noStrike" u="none">
                <a:solidFill>
                  <a:srgbClr val="000000"/>
                </a:solidFill>
                <a:effectLst/>
                <a:uFillTx/>
                <a:latin typeface="Arial"/>
              </a:rPr>
              <a:t>Third Outline Level</a:t>
            </a:r>
            <a:endParaRPr b="0" lang="en-US" sz="3200" strike="noStrike" u="none">
              <a:solidFill>
                <a:srgbClr val="000000"/>
              </a:solidFill>
              <a:effectLst/>
              <a:uFillTx/>
              <a:latin typeface="Arial"/>
            </a:endParaRPr>
          </a:p>
          <a:p>
            <a:pPr lvl="3" marL="1728000" indent="-216000">
              <a:spcBef>
                <a:spcPts val="567"/>
              </a:spcBef>
              <a:buClr>
                <a:srgbClr val="000000"/>
              </a:buClr>
              <a:buSzPct val="75000"/>
              <a:buFont typeface="Symbol" charset="2"/>
              <a:buChar char=""/>
            </a:pPr>
            <a:r>
              <a:rPr b="0" lang="en-US" sz="3200" strike="noStrike" u="none">
                <a:solidFill>
                  <a:srgbClr val="000000"/>
                </a:solidFill>
                <a:effectLst/>
                <a:uFillTx/>
                <a:latin typeface="Arial"/>
              </a:rPr>
              <a:t>Fourth Outline Level</a:t>
            </a:r>
            <a:endParaRPr b="0" lang="en-US" sz="3200" strike="noStrike" u="none">
              <a:solidFill>
                <a:srgbClr val="000000"/>
              </a:solidFill>
              <a:effectLst/>
              <a:uFillTx/>
              <a:latin typeface="Arial"/>
            </a:endParaRPr>
          </a:p>
          <a:p>
            <a:pPr lvl="4" marL="2160000" indent="-216000">
              <a:spcBef>
                <a:spcPts val="283"/>
              </a:spcBef>
              <a:buClr>
                <a:srgbClr val="000000"/>
              </a:buClr>
              <a:buSzPct val="45000"/>
              <a:buFont typeface="Wingdings" charset="2"/>
              <a:buChar char=""/>
            </a:pPr>
            <a:r>
              <a:rPr b="0" lang="en-US" sz="3200" strike="noStrike" u="none">
                <a:solidFill>
                  <a:srgbClr val="000000"/>
                </a:solidFill>
                <a:effectLst/>
                <a:uFillTx/>
                <a:latin typeface="Arial"/>
              </a:rPr>
              <a:t>Fifth Outline Level</a:t>
            </a:r>
            <a:endParaRPr b="0" lang="en-US" sz="3200" strike="noStrike" u="none">
              <a:solidFill>
                <a:srgbClr val="000000"/>
              </a:solidFill>
              <a:effectLst/>
              <a:uFillTx/>
              <a:latin typeface="Arial"/>
            </a:endParaRPr>
          </a:p>
          <a:p>
            <a:pPr lvl="5" marL="2592000" indent="-216000">
              <a:spcBef>
                <a:spcPts val="283"/>
              </a:spcBef>
              <a:buClr>
                <a:srgbClr val="000000"/>
              </a:buClr>
              <a:buSzPct val="45000"/>
              <a:buFont typeface="Wingdings" charset="2"/>
              <a:buChar char=""/>
            </a:pPr>
            <a:r>
              <a:rPr b="0" lang="en-US" sz="3200" strike="noStrike" u="none">
                <a:solidFill>
                  <a:srgbClr val="000000"/>
                </a:solidFill>
                <a:effectLst/>
                <a:uFillTx/>
                <a:latin typeface="Arial"/>
              </a:rPr>
              <a:t>Sixth Outline Level</a:t>
            </a:r>
            <a:endParaRPr b="0" lang="en-US" sz="3200" strike="noStrike" u="none">
              <a:solidFill>
                <a:srgbClr val="000000"/>
              </a:solidFill>
              <a:effectLst/>
              <a:uFillTx/>
              <a:latin typeface="Arial"/>
            </a:endParaRPr>
          </a:p>
          <a:p>
            <a:pPr lvl="6" marL="3024000" indent="-216000">
              <a:spcBef>
                <a:spcPts val="283"/>
              </a:spcBef>
              <a:buClr>
                <a:srgbClr val="000000"/>
              </a:buClr>
              <a:buSzPct val="45000"/>
              <a:buFont typeface="Wingdings" charset="2"/>
              <a:buChar char=""/>
            </a:pPr>
            <a:r>
              <a:rPr b="0" lang="en-US" sz="3200" strike="noStrike" u="none">
                <a:solidFill>
                  <a:srgbClr val="000000"/>
                </a:solidFill>
                <a:effectLst/>
                <a:uFillTx/>
                <a:latin typeface="Arial"/>
              </a:rPr>
              <a:t>Seventh Outline Level</a:t>
            </a:r>
            <a:endParaRPr b="0" lang="en-US" sz="3200" strike="noStrike" u="none">
              <a:solidFill>
                <a:srgbClr val="000000"/>
              </a:solidFill>
              <a:effectLst/>
              <a:uFillTx/>
              <a:latin typeface="Arial"/>
            </a:endParaRPr>
          </a:p>
        </p:txBody>
      </p:sp>
      <p:sp>
        <p:nvSpPr>
          <p:cNvPr id="58" name="PlaceHolder 3"/>
          <p:cNvSpPr>
            <a:spLocks noGrp="1"/>
          </p:cNvSpPr>
          <p:nvPr>
            <p:ph type="dt" idx="31"/>
          </p:nvPr>
        </p:nvSpPr>
        <p:spPr>
          <a:xfrm>
            <a:off x="457200" y="6356520"/>
            <a:ext cx="2133360" cy="364680"/>
          </a:xfrm>
          <a:prstGeom prst="rect">
            <a:avLst/>
          </a:prstGeom>
          <a:noFill/>
          <a:ln w="0">
            <a:noFill/>
          </a:ln>
        </p:spPr>
        <p:txBody>
          <a:bodyPr lIns="91440" rIns="91440" tIns="45720" bIns="45720" anchor="ctr">
            <a:noAutofit/>
          </a:bodyPr>
          <a:lstStyle>
            <a:lvl1pPr indent="0">
              <a:buNone/>
              <a:defRPr b="0" lang="en-US" sz="1400" strike="noStrike" u="none">
                <a:solidFill>
                  <a:srgbClr val="000000"/>
                </a:solidFill>
                <a:effectLst/>
                <a:uFillTx/>
                <a:latin typeface="Times New Roman"/>
              </a:defRPr>
            </a:lvl1pPr>
          </a:lstStyle>
          <a:p>
            <a:pPr indent="0">
              <a:buNone/>
            </a:pPr>
            <a:r>
              <a:rPr b="0" lang="en-US" sz="1400" strike="noStrike" u="none">
                <a:solidFill>
                  <a:srgbClr val="000000"/>
                </a:solidFill>
                <a:effectLst/>
                <a:uFillTx/>
                <a:latin typeface="Times New Roman"/>
              </a:rPr>
              <a:t>&lt;date/time&gt;</a:t>
            </a:r>
            <a:endParaRPr b="0" lang="en-US" sz="1400" strike="noStrike" u="none">
              <a:solidFill>
                <a:srgbClr val="000000"/>
              </a:solidFill>
              <a:effectLst/>
              <a:uFillTx/>
              <a:latin typeface="Times New Roman"/>
            </a:endParaRPr>
          </a:p>
        </p:txBody>
      </p:sp>
      <p:sp>
        <p:nvSpPr>
          <p:cNvPr id="59" name="PlaceHolder 4"/>
          <p:cNvSpPr>
            <a:spLocks noGrp="1"/>
          </p:cNvSpPr>
          <p:nvPr>
            <p:ph type="ftr" idx="32"/>
          </p:nvPr>
        </p:nvSpPr>
        <p:spPr>
          <a:xfrm>
            <a:off x="3124080" y="6356520"/>
            <a:ext cx="2895120" cy="364680"/>
          </a:xfrm>
          <a:prstGeom prst="rect">
            <a:avLst/>
          </a:prstGeom>
          <a:noFill/>
          <a:ln w="0">
            <a:noFill/>
          </a:ln>
        </p:spPr>
        <p:txBody>
          <a:bodyPr lIns="91440" rIns="91440" tIns="45720" bIns="45720" anchor="ctr">
            <a:noAutofit/>
          </a:bodyPr>
          <a:lstStyle>
            <a:lvl1pPr indent="0" algn="ctr">
              <a:buNone/>
              <a:defRPr b="0" lang="en-US" sz="1400" strike="noStrike" u="none">
                <a:solidFill>
                  <a:srgbClr val="000000"/>
                </a:solidFill>
                <a:effectLst/>
                <a:uFillTx/>
                <a:latin typeface="Times New Roman"/>
              </a:defRPr>
            </a:lvl1pPr>
          </a:lstStyle>
          <a:p>
            <a:pPr indent="0" algn="ctr">
              <a:buNone/>
            </a:pPr>
            <a:r>
              <a:rPr b="0" lang="en-US" sz="1400" strike="noStrike" u="none">
                <a:solidFill>
                  <a:srgbClr val="000000"/>
                </a:solidFill>
                <a:effectLst/>
                <a:uFillTx/>
                <a:latin typeface="Times New Roman"/>
              </a:rPr>
              <a:t>&lt;footer&gt;</a:t>
            </a:r>
            <a:endParaRPr b="0" lang="en-US" sz="1400" strike="noStrike" u="none">
              <a:solidFill>
                <a:srgbClr val="000000"/>
              </a:solidFill>
              <a:effectLst/>
              <a:uFillTx/>
              <a:latin typeface="Times New Roman"/>
            </a:endParaRPr>
          </a:p>
        </p:txBody>
      </p:sp>
      <p:sp>
        <p:nvSpPr>
          <p:cNvPr id="60" name="PlaceHolder 5"/>
          <p:cNvSpPr>
            <a:spLocks noGrp="1"/>
          </p:cNvSpPr>
          <p:nvPr>
            <p:ph type="sldNum" idx="33"/>
          </p:nvPr>
        </p:nvSpPr>
        <p:spPr>
          <a:xfrm>
            <a:off x="6553080" y="6356520"/>
            <a:ext cx="2133360" cy="364680"/>
          </a:xfrm>
          <a:prstGeom prst="rect">
            <a:avLst/>
          </a:prstGeom>
          <a:noFill/>
          <a:ln w="0">
            <a:noFill/>
          </a:ln>
        </p:spPr>
        <p:txBody>
          <a:bodyPr lIns="91440" rIns="91440" tIns="45720" bIns="45720" anchor="ctr">
            <a:noAutofit/>
          </a:bodyPr>
          <a:lstStyle>
            <a:lvl1pPr indent="0" algn="r">
              <a:lnSpc>
                <a:spcPct val="100000"/>
              </a:lnSpc>
              <a:buNone/>
              <a:tabLst>
                <a:tab algn="l" pos="0"/>
              </a:tabLst>
              <a:defRPr b="0" lang="es-ES" sz="900" strike="noStrike" u="none">
                <a:solidFill>
                  <a:srgbClr val="888888"/>
                </a:solidFill>
                <a:effectLst/>
                <a:uFillTx/>
                <a:latin typeface="Calibri"/>
                <a:ea typeface="Calibri"/>
              </a:defRPr>
            </a:lvl1pPr>
          </a:lstStyle>
          <a:p>
            <a:pPr indent="0" algn="r">
              <a:lnSpc>
                <a:spcPct val="100000"/>
              </a:lnSpc>
              <a:buNone/>
              <a:tabLst>
                <a:tab algn="l" pos="0"/>
              </a:tabLst>
            </a:pPr>
            <a:fld id="{B3834ECA-6B89-4FE4-98E0-58B95A3A0C70}" type="slidenum">
              <a:rPr b="0" lang="es-ES" sz="900" strike="noStrike" u="none">
                <a:solidFill>
                  <a:srgbClr val="888888"/>
                </a:solidFill>
                <a:effectLst/>
                <a:uFillTx/>
                <a:latin typeface="Calibri"/>
                <a:ea typeface="Calibri"/>
              </a:rPr>
              <a:t>&lt;number&gt;</a:t>
            </a:fld>
            <a:endParaRPr b="0" lang="en-US" sz="900" strike="noStrike" u="none">
              <a:solidFill>
                <a:srgbClr val="000000"/>
              </a:solidFill>
              <a:effectLst/>
              <a:uFillTx/>
              <a:latin typeface="Times New Roman"/>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Encabezado de sección">
    <p:bg>
      <p:bgPr>
        <a:solidFill>
          <a:srgbClr val="f6eaf1"/>
        </a:solidFill>
      </p:bgPr>
    </p:bg>
    <p:spTree>
      <p:nvGrpSpPr>
        <p:cNvPr id="1" name=""/>
        <p:cNvGrpSpPr/>
        <p:nvPr/>
      </p:nvGrpSpPr>
      <p:grpSpPr>
        <a:xfrm>
          <a:off x="0" y="0"/>
          <a:ext cx="0" cy="0"/>
          <a:chOff x="0" y="0"/>
          <a:chExt cx="0" cy="0"/>
        </a:xfrm>
      </p:grpSpPr>
      <p:sp>
        <p:nvSpPr>
          <p:cNvPr id="61" name="PlaceHolder 1"/>
          <p:cNvSpPr>
            <a:spLocks noGrp="1"/>
          </p:cNvSpPr>
          <p:nvPr>
            <p:ph type="title"/>
          </p:nvPr>
        </p:nvSpPr>
        <p:spPr>
          <a:xfrm>
            <a:off x="722160" y="4406760"/>
            <a:ext cx="7772040" cy="1361880"/>
          </a:xfrm>
          <a:prstGeom prst="rect">
            <a:avLst/>
          </a:prstGeom>
          <a:noFill/>
          <a:ln w="0">
            <a:noFill/>
          </a:ln>
        </p:spPr>
        <p:txBody>
          <a:bodyPr lIns="91440" rIns="91440" tIns="45720" bIns="45720" anchor="t">
            <a:normAutofit/>
          </a:bodyPr>
          <a:p>
            <a:pPr indent="0">
              <a:buNone/>
            </a:pPr>
            <a:r>
              <a:rPr b="0" lang="en-US" sz="3000" strike="noStrike" u="none">
                <a:solidFill>
                  <a:srgbClr val="000000"/>
                </a:solidFill>
                <a:effectLst/>
                <a:uFillTx/>
                <a:latin typeface="Arial"/>
              </a:rPr>
              <a:t>Click to edit the title text format</a:t>
            </a:r>
            <a:endParaRPr b="0" lang="en-US" sz="3000" strike="noStrike" u="none">
              <a:solidFill>
                <a:srgbClr val="000000"/>
              </a:solidFill>
              <a:effectLst/>
              <a:uFillTx/>
              <a:latin typeface="Arial"/>
            </a:endParaRPr>
          </a:p>
        </p:txBody>
      </p:sp>
      <p:sp>
        <p:nvSpPr>
          <p:cNvPr id="62" name="PlaceHolder 2"/>
          <p:cNvSpPr>
            <a:spLocks noGrp="1"/>
          </p:cNvSpPr>
          <p:nvPr>
            <p:ph type="body"/>
          </p:nvPr>
        </p:nvSpPr>
        <p:spPr>
          <a:xfrm>
            <a:off x="722160" y="2906640"/>
            <a:ext cx="7772040" cy="1499760"/>
          </a:xfrm>
          <a:prstGeom prst="rect">
            <a:avLst/>
          </a:prstGeom>
          <a:noFill/>
          <a:ln w="0">
            <a:noFill/>
          </a:ln>
        </p:spPr>
        <p:txBody>
          <a:bodyPr lIns="91440" rIns="91440" tIns="45720" bIns="45720" anchor="b">
            <a:normAutofit fontScale="77500" lnSpcReduction="19999"/>
          </a:bodyPr>
          <a:p>
            <a:pPr marL="432000" indent="-324000">
              <a:spcBef>
                <a:spcPts val="1417"/>
              </a:spcBef>
              <a:buClr>
                <a:srgbClr val="000000"/>
              </a:buClr>
              <a:buSzPct val="45000"/>
              <a:buFont typeface="Wingdings" charset="2"/>
              <a:buChar char=""/>
            </a:pPr>
            <a:r>
              <a:rPr b="0" lang="en-US" sz="1500" strike="noStrike" u="none">
                <a:solidFill>
                  <a:srgbClr val="000000"/>
                </a:solidFill>
                <a:effectLst/>
                <a:uFillTx/>
                <a:latin typeface="Arial"/>
              </a:rPr>
              <a:t>Click to edit the outline text format</a:t>
            </a:r>
            <a:endParaRPr b="0" lang="en-US" sz="1500" strike="noStrike" u="none">
              <a:solidFill>
                <a:srgbClr val="000000"/>
              </a:solidFill>
              <a:effectLst/>
              <a:uFillTx/>
              <a:latin typeface="Arial"/>
            </a:endParaRPr>
          </a:p>
          <a:p>
            <a:pPr lvl="1" marL="864000" indent="-324000">
              <a:spcBef>
                <a:spcPts val="1134"/>
              </a:spcBef>
              <a:buClr>
                <a:srgbClr val="000000"/>
              </a:buClr>
              <a:buSzPct val="75000"/>
              <a:buFont typeface="Symbol" charset="2"/>
              <a:buChar char=""/>
            </a:pPr>
            <a:r>
              <a:rPr b="0" lang="en-US" sz="1500" strike="noStrike" u="none">
                <a:solidFill>
                  <a:srgbClr val="000000"/>
                </a:solidFill>
                <a:effectLst/>
                <a:uFillTx/>
                <a:latin typeface="Arial"/>
              </a:rPr>
              <a:t>Second Outline Level</a:t>
            </a:r>
            <a:endParaRPr b="0" lang="en-US" sz="1500" strike="noStrike" u="none">
              <a:solidFill>
                <a:srgbClr val="000000"/>
              </a:solidFill>
              <a:effectLst/>
              <a:uFillTx/>
              <a:latin typeface="Arial"/>
            </a:endParaRPr>
          </a:p>
          <a:p>
            <a:pPr lvl="2" marL="1296000" indent="-288000">
              <a:spcBef>
                <a:spcPts val="850"/>
              </a:spcBef>
              <a:buClr>
                <a:srgbClr val="000000"/>
              </a:buClr>
              <a:buSzPct val="45000"/>
              <a:buFont typeface="Wingdings" charset="2"/>
              <a:buChar char=""/>
            </a:pPr>
            <a:r>
              <a:rPr b="0" lang="en-US" sz="1500" strike="noStrike" u="none">
                <a:solidFill>
                  <a:srgbClr val="000000"/>
                </a:solidFill>
                <a:effectLst/>
                <a:uFillTx/>
                <a:latin typeface="Arial"/>
              </a:rPr>
              <a:t>Third Outline Level</a:t>
            </a:r>
            <a:endParaRPr b="0" lang="en-US" sz="1500" strike="noStrike" u="none">
              <a:solidFill>
                <a:srgbClr val="000000"/>
              </a:solidFill>
              <a:effectLst/>
              <a:uFillTx/>
              <a:latin typeface="Arial"/>
            </a:endParaRPr>
          </a:p>
          <a:p>
            <a:pPr lvl="3" marL="1728000" indent="-216000">
              <a:spcBef>
                <a:spcPts val="567"/>
              </a:spcBef>
              <a:buClr>
                <a:srgbClr val="000000"/>
              </a:buClr>
              <a:buSzPct val="75000"/>
              <a:buFont typeface="Symbol" charset="2"/>
              <a:buChar char=""/>
            </a:pPr>
            <a:r>
              <a:rPr b="0" lang="en-US" sz="1500" strike="noStrike" u="none">
                <a:solidFill>
                  <a:srgbClr val="000000"/>
                </a:solidFill>
                <a:effectLst/>
                <a:uFillTx/>
                <a:latin typeface="Arial"/>
              </a:rPr>
              <a:t>Fourth Outline Level</a:t>
            </a:r>
            <a:endParaRPr b="0" lang="en-US" sz="1500" strike="noStrike" u="none">
              <a:solidFill>
                <a:srgbClr val="000000"/>
              </a:solidFill>
              <a:effectLst/>
              <a:uFillTx/>
              <a:latin typeface="Arial"/>
            </a:endParaRPr>
          </a:p>
          <a:p>
            <a:pPr lvl="4" marL="2160000" indent="-216000">
              <a:spcBef>
                <a:spcPts val="283"/>
              </a:spcBef>
              <a:buClr>
                <a:srgbClr val="000000"/>
              </a:buClr>
              <a:buSzPct val="45000"/>
              <a:buFont typeface="Wingdings" charset="2"/>
              <a:buChar char=""/>
            </a:pPr>
            <a:r>
              <a:rPr b="0" lang="en-US" sz="1500" strike="noStrike" u="none">
                <a:solidFill>
                  <a:srgbClr val="000000"/>
                </a:solidFill>
                <a:effectLst/>
                <a:uFillTx/>
                <a:latin typeface="Arial"/>
              </a:rPr>
              <a:t>Fifth Outline Level</a:t>
            </a:r>
            <a:endParaRPr b="0" lang="en-US" sz="1500" strike="noStrike" u="none">
              <a:solidFill>
                <a:srgbClr val="000000"/>
              </a:solidFill>
              <a:effectLst/>
              <a:uFillTx/>
              <a:latin typeface="Arial"/>
            </a:endParaRPr>
          </a:p>
          <a:p>
            <a:pPr lvl="5" marL="2592000" indent="-216000">
              <a:spcBef>
                <a:spcPts val="283"/>
              </a:spcBef>
              <a:buClr>
                <a:srgbClr val="000000"/>
              </a:buClr>
              <a:buSzPct val="45000"/>
              <a:buFont typeface="Wingdings" charset="2"/>
              <a:buChar char=""/>
            </a:pPr>
            <a:r>
              <a:rPr b="0" lang="en-US" sz="1500" strike="noStrike" u="none">
                <a:solidFill>
                  <a:srgbClr val="000000"/>
                </a:solidFill>
                <a:effectLst/>
                <a:uFillTx/>
                <a:latin typeface="Arial"/>
              </a:rPr>
              <a:t>Sixth Outline Level</a:t>
            </a:r>
            <a:endParaRPr b="0" lang="en-US" sz="1500" strike="noStrike" u="none">
              <a:solidFill>
                <a:srgbClr val="000000"/>
              </a:solidFill>
              <a:effectLst/>
              <a:uFillTx/>
              <a:latin typeface="Arial"/>
            </a:endParaRPr>
          </a:p>
          <a:p>
            <a:pPr lvl="6" marL="3024000" indent="-216000">
              <a:spcBef>
                <a:spcPts val="283"/>
              </a:spcBef>
              <a:buClr>
                <a:srgbClr val="000000"/>
              </a:buClr>
              <a:buSzPct val="45000"/>
              <a:buFont typeface="Wingdings" charset="2"/>
              <a:buChar char=""/>
            </a:pPr>
            <a:r>
              <a:rPr b="0" lang="en-US" sz="1500" strike="noStrike" u="none">
                <a:solidFill>
                  <a:srgbClr val="000000"/>
                </a:solidFill>
                <a:effectLst/>
                <a:uFillTx/>
                <a:latin typeface="Arial"/>
              </a:rPr>
              <a:t>Seventh Outline Level</a:t>
            </a:r>
            <a:endParaRPr b="0" lang="en-US" sz="1500" strike="noStrike" u="none">
              <a:solidFill>
                <a:srgbClr val="000000"/>
              </a:solidFill>
              <a:effectLst/>
              <a:uFillTx/>
              <a:latin typeface="Arial"/>
            </a:endParaRPr>
          </a:p>
        </p:txBody>
      </p:sp>
      <p:sp>
        <p:nvSpPr>
          <p:cNvPr id="63" name="PlaceHolder 3"/>
          <p:cNvSpPr>
            <a:spLocks noGrp="1"/>
          </p:cNvSpPr>
          <p:nvPr>
            <p:ph type="dt" idx="34"/>
          </p:nvPr>
        </p:nvSpPr>
        <p:spPr>
          <a:xfrm>
            <a:off x="457200" y="6356520"/>
            <a:ext cx="2133360" cy="364680"/>
          </a:xfrm>
          <a:prstGeom prst="rect">
            <a:avLst/>
          </a:prstGeom>
          <a:noFill/>
          <a:ln w="0">
            <a:noFill/>
          </a:ln>
        </p:spPr>
        <p:txBody>
          <a:bodyPr lIns="91440" rIns="91440" tIns="45720" bIns="45720" anchor="ctr">
            <a:noAutofit/>
          </a:bodyPr>
          <a:lstStyle>
            <a:lvl1pPr indent="0">
              <a:buNone/>
              <a:defRPr b="0" lang="en-US" sz="1400" strike="noStrike" u="none">
                <a:solidFill>
                  <a:srgbClr val="000000"/>
                </a:solidFill>
                <a:effectLst/>
                <a:uFillTx/>
                <a:latin typeface="Times New Roman"/>
              </a:defRPr>
            </a:lvl1pPr>
          </a:lstStyle>
          <a:p>
            <a:pPr indent="0">
              <a:buNone/>
            </a:pPr>
            <a:r>
              <a:rPr b="0" lang="en-US" sz="1400" strike="noStrike" u="none">
                <a:solidFill>
                  <a:srgbClr val="000000"/>
                </a:solidFill>
                <a:effectLst/>
                <a:uFillTx/>
                <a:latin typeface="Times New Roman"/>
              </a:rPr>
              <a:t>&lt;date/time&gt;</a:t>
            </a:r>
            <a:endParaRPr b="0" lang="en-US" sz="1400" strike="noStrike" u="none">
              <a:solidFill>
                <a:srgbClr val="000000"/>
              </a:solidFill>
              <a:effectLst/>
              <a:uFillTx/>
              <a:latin typeface="Times New Roman"/>
            </a:endParaRPr>
          </a:p>
        </p:txBody>
      </p:sp>
      <p:sp>
        <p:nvSpPr>
          <p:cNvPr id="64" name="PlaceHolder 4"/>
          <p:cNvSpPr>
            <a:spLocks noGrp="1"/>
          </p:cNvSpPr>
          <p:nvPr>
            <p:ph type="ftr" idx="35"/>
          </p:nvPr>
        </p:nvSpPr>
        <p:spPr>
          <a:xfrm>
            <a:off x="3124080" y="6356520"/>
            <a:ext cx="2895120" cy="364680"/>
          </a:xfrm>
          <a:prstGeom prst="rect">
            <a:avLst/>
          </a:prstGeom>
          <a:noFill/>
          <a:ln w="0">
            <a:noFill/>
          </a:ln>
        </p:spPr>
        <p:txBody>
          <a:bodyPr lIns="91440" rIns="91440" tIns="45720" bIns="45720" anchor="ctr">
            <a:noAutofit/>
          </a:bodyPr>
          <a:lstStyle>
            <a:lvl1pPr indent="0" algn="ctr">
              <a:buNone/>
              <a:defRPr b="0" lang="en-US" sz="1400" strike="noStrike" u="none">
                <a:solidFill>
                  <a:srgbClr val="000000"/>
                </a:solidFill>
                <a:effectLst/>
                <a:uFillTx/>
                <a:latin typeface="Times New Roman"/>
              </a:defRPr>
            </a:lvl1pPr>
          </a:lstStyle>
          <a:p>
            <a:pPr indent="0" algn="ctr">
              <a:buNone/>
            </a:pPr>
            <a:r>
              <a:rPr b="0" lang="en-US" sz="1400" strike="noStrike" u="none">
                <a:solidFill>
                  <a:srgbClr val="000000"/>
                </a:solidFill>
                <a:effectLst/>
                <a:uFillTx/>
                <a:latin typeface="Times New Roman"/>
              </a:rPr>
              <a:t>&lt;footer&gt;</a:t>
            </a:r>
            <a:endParaRPr b="0" lang="en-US" sz="1400" strike="noStrike" u="none">
              <a:solidFill>
                <a:srgbClr val="000000"/>
              </a:solidFill>
              <a:effectLst/>
              <a:uFillTx/>
              <a:latin typeface="Times New Roman"/>
            </a:endParaRPr>
          </a:p>
        </p:txBody>
      </p:sp>
      <p:sp>
        <p:nvSpPr>
          <p:cNvPr id="65" name="PlaceHolder 5"/>
          <p:cNvSpPr>
            <a:spLocks noGrp="1"/>
          </p:cNvSpPr>
          <p:nvPr>
            <p:ph type="sldNum" idx="36"/>
          </p:nvPr>
        </p:nvSpPr>
        <p:spPr>
          <a:xfrm>
            <a:off x="6553080" y="6356520"/>
            <a:ext cx="2133360" cy="364680"/>
          </a:xfrm>
          <a:prstGeom prst="rect">
            <a:avLst/>
          </a:prstGeom>
          <a:noFill/>
          <a:ln w="0">
            <a:noFill/>
          </a:ln>
        </p:spPr>
        <p:txBody>
          <a:bodyPr lIns="91440" rIns="91440" tIns="45720" bIns="45720" anchor="ctr">
            <a:noAutofit/>
          </a:bodyPr>
          <a:lstStyle>
            <a:lvl1pPr indent="0" algn="r">
              <a:lnSpc>
                <a:spcPct val="100000"/>
              </a:lnSpc>
              <a:buNone/>
              <a:tabLst>
                <a:tab algn="l" pos="0"/>
              </a:tabLst>
              <a:defRPr b="0" lang="es-ES" sz="900" strike="noStrike" u="none">
                <a:solidFill>
                  <a:srgbClr val="888888"/>
                </a:solidFill>
                <a:effectLst/>
                <a:uFillTx/>
                <a:latin typeface="Calibri"/>
                <a:ea typeface="Calibri"/>
              </a:defRPr>
            </a:lvl1pPr>
          </a:lstStyle>
          <a:p>
            <a:pPr indent="0" algn="r">
              <a:lnSpc>
                <a:spcPct val="100000"/>
              </a:lnSpc>
              <a:buNone/>
              <a:tabLst>
                <a:tab algn="l" pos="0"/>
              </a:tabLst>
            </a:pPr>
            <a:fld id="{3CEF4DFA-156A-43A7-8569-9EBE61778C04}" type="slidenum">
              <a:rPr b="0" lang="es-ES" sz="900" strike="noStrike" u="none">
                <a:solidFill>
                  <a:srgbClr val="888888"/>
                </a:solidFill>
                <a:effectLst/>
                <a:uFillTx/>
                <a:latin typeface="Calibri"/>
                <a:ea typeface="Calibri"/>
              </a:rPr>
              <a:t>&lt;number&gt;</a:t>
            </a:fld>
            <a:endParaRPr b="0" lang="en-US" sz="900" strike="noStrike" u="none">
              <a:solidFill>
                <a:srgbClr val="000000"/>
              </a:solidFill>
              <a:effectLst/>
              <a:uFillTx/>
              <a:latin typeface="Times New Roman"/>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Dos objetos">
    <p:bg>
      <p:bgPr>
        <a:solidFill>
          <a:srgbClr val="f6eaf1"/>
        </a:solidFill>
      </p:bgPr>
    </p:bg>
    <p:spTree>
      <p:nvGrpSpPr>
        <p:cNvPr id="1" name=""/>
        <p:cNvGrpSpPr/>
        <p:nvPr/>
      </p:nvGrpSpPr>
      <p:grpSpPr>
        <a:xfrm>
          <a:off x="0" y="0"/>
          <a:ext cx="0" cy="0"/>
          <a:chOff x="0" y="0"/>
          <a:chExt cx="0" cy="0"/>
        </a:xfrm>
      </p:grpSpPr>
      <p:sp>
        <p:nvSpPr>
          <p:cNvPr id="66" name="PlaceHolder 1"/>
          <p:cNvSpPr>
            <a:spLocks noGrp="1"/>
          </p:cNvSpPr>
          <p:nvPr>
            <p:ph type="title"/>
          </p:nvPr>
        </p:nvSpPr>
        <p:spPr>
          <a:xfrm>
            <a:off x="457200" y="274680"/>
            <a:ext cx="8229240" cy="1142640"/>
          </a:xfrm>
          <a:prstGeom prst="rect">
            <a:avLst/>
          </a:prstGeom>
          <a:noFill/>
          <a:ln w="0">
            <a:noFill/>
          </a:ln>
        </p:spPr>
        <p:txBody>
          <a:bodyPr lIns="91440" rIns="91440" tIns="45720" bIns="45720" anchor="ctr">
            <a:normAutofit/>
          </a:bodyPr>
          <a:p>
            <a:pPr indent="0">
              <a:buNone/>
            </a:pPr>
            <a:r>
              <a:rPr b="0" lang="en-US" sz="4400" strike="noStrike" u="none">
                <a:solidFill>
                  <a:srgbClr val="000000"/>
                </a:solidFill>
                <a:effectLst/>
                <a:uFillTx/>
                <a:latin typeface="Arial"/>
              </a:rPr>
              <a:t>Click to edit the title text format</a:t>
            </a:r>
            <a:endParaRPr b="0" lang="en-US" sz="4400" strike="noStrike" u="none">
              <a:solidFill>
                <a:srgbClr val="000000"/>
              </a:solidFill>
              <a:effectLst/>
              <a:uFillTx/>
              <a:latin typeface="Arial"/>
            </a:endParaRPr>
          </a:p>
        </p:txBody>
      </p:sp>
      <p:sp>
        <p:nvSpPr>
          <p:cNvPr id="67" name="PlaceHolder 2"/>
          <p:cNvSpPr>
            <a:spLocks noGrp="1"/>
          </p:cNvSpPr>
          <p:nvPr>
            <p:ph type="body"/>
          </p:nvPr>
        </p:nvSpPr>
        <p:spPr>
          <a:xfrm>
            <a:off x="457200" y="1600200"/>
            <a:ext cx="4038120" cy="4525560"/>
          </a:xfrm>
          <a:prstGeom prst="rect">
            <a:avLst/>
          </a:prstGeom>
          <a:noFill/>
          <a:ln w="0">
            <a:noFill/>
          </a:ln>
        </p:spPr>
        <p:txBody>
          <a:bodyPr lIns="91440" rIns="91440" tIns="45720" bIns="45720" anchor="t">
            <a:normAutofit fontScale="92500" lnSpcReduction="9999"/>
          </a:bodyPr>
          <a:p>
            <a:pPr marL="432000" indent="-324000">
              <a:spcBef>
                <a:spcPts val="1417"/>
              </a:spcBef>
              <a:buClr>
                <a:srgbClr val="000000"/>
              </a:buClr>
              <a:buSzPct val="45000"/>
              <a:buFont typeface="Wingdings" charset="2"/>
              <a:buChar char=""/>
            </a:pPr>
            <a:r>
              <a:rPr b="0" lang="en-US" sz="2100" strike="noStrike" u="none">
                <a:solidFill>
                  <a:srgbClr val="000000"/>
                </a:solidFill>
                <a:effectLst/>
                <a:uFillTx/>
                <a:latin typeface="Arial"/>
              </a:rPr>
              <a:t>Click to edit the outline text format</a:t>
            </a:r>
            <a:endParaRPr b="0" lang="en-US" sz="2100" strike="noStrike" u="none">
              <a:solidFill>
                <a:srgbClr val="000000"/>
              </a:solidFill>
              <a:effectLst/>
              <a:uFillTx/>
              <a:latin typeface="Arial"/>
            </a:endParaRPr>
          </a:p>
          <a:p>
            <a:pPr lvl="1" marL="864000" indent="-324000">
              <a:spcBef>
                <a:spcPts val="1134"/>
              </a:spcBef>
              <a:buClr>
                <a:srgbClr val="000000"/>
              </a:buClr>
              <a:buSzPct val="75000"/>
              <a:buFont typeface="Symbol" charset="2"/>
              <a:buChar char=""/>
            </a:pPr>
            <a:r>
              <a:rPr b="0" lang="en-US" sz="2100" strike="noStrike" u="none">
                <a:solidFill>
                  <a:srgbClr val="000000"/>
                </a:solidFill>
                <a:effectLst/>
                <a:uFillTx/>
                <a:latin typeface="Arial"/>
              </a:rPr>
              <a:t>Second Outline Level</a:t>
            </a:r>
            <a:endParaRPr b="0" lang="en-US" sz="2100" strike="noStrike" u="none">
              <a:solidFill>
                <a:srgbClr val="000000"/>
              </a:solidFill>
              <a:effectLst/>
              <a:uFillTx/>
              <a:latin typeface="Arial"/>
            </a:endParaRPr>
          </a:p>
          <a:p>
            <a:pPr lvl="2" marL="1296000" indent="-288000">
              <a:spcBef>
                <a:spcPts val="850"/>
              </a:spcBef>
              <a:buClr>
                <a:srgbClr val="000000"/>
              </a:buClr>
              <a:buSzPct val="45000"/>
              <a:buFont typeface="Wingdings" charset="2"/>
              <a:buChar char=""/>
            </a:pPr>
            <a:r>
              <a:rPr b="0" lang="en-US" sz="2100" strike="noStrike" u="none">
                <a:solidFill>
                  <a:srgbClr val="000000"/>
                </a:solidFill>
                <a:effectLst/>
                <a:uFillTx/>
                <a:latin typeface="Arial"/>
              </a:rPr>
              <a:t>Third Outline Level</a:t>
            </a:r>
            <a:endParaRPr b="0" lang="en-US" sz="2100" strike="noStrike" u="none">
              <a:solidFill>
                <a:srgbClr val="000000"/>
              </a:solidFill>
              <a:effectLst/>
              <a:uFillTx/>
              <a:latin typeface="Arial"/>
            </a:endParaRPr>
          </a:p>
          <a:p>
            <a:pPr lvl="3" marL="1728000" indent="-216000">
              <a:spcBef>
                <a:spcPts val="567"/>
              </a:spcBef>
              <a:buClr>
                <a:srgbClr val="000000"/>
              </a:buClr>
              <a:buSzPct val="75000"/>
              <a:buFont typeface="Symbol" charset="2"/>
              <a:buChar char=""/>
            </a:pPr>
            <a:r>
              <a:rPr b="0" lang="en-US" sz="2100" strike="noStrike" u="none">
                <a:solidFill>
                  <a:srgbClr val="000000"/>
                </a:solidFill>
                <a:effectLst/>
                <a:uFillTx/>
                <a:latin typeface="Arial"/>
              </a:rPr>
              <a:t>Fourth Outline Level</a:t>
            </a:r>
            <a:endParaRPr b="0" lang="en-US" sz="2100" strike="noStrike" u="none">
              <a:solidFill>
                <a:srgbClr val="000000"/>
              </a:solidFill>
              <a:effectLst/>
              <a:uFillTx/>
              <a:latin typeface="Arial"/>
            </a:endParaRPr>
          </a:p>
          <a:p>
            <a:pPr lvl="4" marL="2160000" indent="-216000">
              <a:spcBef>
                <a:spcPts val="283"/>
              </a:spcBef>
              <a:buClr>
                <a:srgbClr val="000000"/>
              </a:buClr>
              <a:buSzPct val="45000"/>
              <a:buFont typeface="Wingdings" charset="2"/>
              <a:buChar char=""/>
            </a:pPr>
            <a:r>
              <a:rPr b="0" lang="en-US" sz="2100" strike="noStrike" u="none">
                <a:solidFill>
                  <a:srgbClr val="000000"/>
                </a:solidFill>
                <a:effectLst/>
                <a:uFillTx/>
                <a:latin typeface="Arial"/>
              </a:rPr>
              <a:t>Fifth Outline Level</a:t>
            </a:r>
            <a:endParaRPr b="0" lang="en-US" sz="2100" strike="noStrike" u="none">
              <a:solidFill>
                <a:srgbClr val="000000"/>
              </a:solidFill>
              <a:effectLst/>
              <a:uFillTx/>
              <a:latin typeface="Arial"/>
            </a:endParaRPr>
          </a:p>
          <a:p>
            <a:pPr lvl="5" marL="2592000" indent="-216000">
              <a:spcBef>
                <a:spcPts val="283"/>
              </a:spcBef>
              <a:buClr>
                <a:srgbClr val="000000"/>
              </a:buClr>
              <a:buSzPct val="45000"/>
              <a:buFont typeface="Wingdings" charset="2"/>
              <a:buChar char=""/>
            </a:pPr>
            <a:r>
              <a:rPr b="0" lang="en-US" sz="2100" strike="noStrike" u="none">
                <a:solidFill>
                  <a:srgbClr val="000000"/>
                </a:solidFill>
                <a:effectLst/>
                <a:uFillTx/>
                <a:latin typeface="Arial"/>
              </a:rPr>
              <a:t>Sixth Outline Level</a:t>
            </a:r>
            <a:endParaRPr b="0" lang="en-US" sz="2100" strike="noStrike" u="none">
              <a:solidFill>
                <a:srgbClr val="000000"/>
              </a:solidFill>
              <a:effectLst/>
              <a:uFillTx/>
              <a:latin typeface="Arial"/>
            </a:endParaRPr>
          </a:p>
          <a:p>
            <a:pPr lvl="6" marL="3024000" indent="-216000">
              <a:spcBef>
                <a:spcPts val="283"/>
              </a:spcBef>
              <a:buClr>
                <a:srgbClr val="000000"/>
              </a:buClr>
              <a:buSzPct val="45000"/>
              <a:buFont typeface="Wingdings" charset="2"/>
              <a:buChar char=""/>
            </a:pPr>
            <a:r>
              <a:rPr b="0" lang="en-US" sz="2100" strike="noStrike" u="none">
                <a:solidFill>
                  <a:srgbClr val="000000"/>
                </a:solidFill>
                <a:effectLst/>
                <a:uFillTx/>
                <a:latin typeface="Arial"/>
              </a:rPr>
              <a:t>Seventh Outline Level</a:t>
            </a:r>
            <a:endParaRPr b="0" lang="en-US" sz="2100" strike="noStrike" u="none">
              <a:solidFill>
                <a:srgbClr val="000000"/>
              </a:solidFill>
              <a:effectLst/>
              <a:uFillTx/>
              <a:latin typeface="Arial"/>
            </a:endParaRPr>
          </a:p>
        </p:txBody>
      </p:sp>
      <p:sp>
        <p:nvSpPr>
          <p:cNvPr id="68" name="PlaceHolder 3"/>
          <p:cNvSpPr>
            <a:spLocks noGrp="1"/>
          </p:cNvSpPr>
          <p:nvPr>
            <p:ph type="body"/>
          </p:nvPr>
        </p:nvSpPr>
        <p:spPr>
          <a:xfrm>
            <a:off x="4648320" y="1600200"/>
            <a:ext cx="4038120" cy="4525560"/>
          </a:xfrm>
          <a:prstGeom prst="rect">
            <a:avLst/>
          </a:prstGeom>
          <a:noFill/>
          <a:ln w="0">
            <a:noFill/>
          </a:ln>
        </p:spPr>
        <p:txBody>
          <a:bodyPr lIns="91440" rIns="91440" tIns="45720" bIns="45720" anchor="t">
            <a:normAutofit fontScale="92500" lnSpcReduction="9999"/>
          </a:bodyPr>
          <a:p>
            <a:pPr marL="432000" indent="-324000">
              <a:spcBef>
                <a:spcPts val="1417"/>
              </a:spcBef>
              <a:buClr>
                <a:srgbClr val="000000"/>
              </a:buClr>
              <a:buSzPct val="45000"/>
              <a:buFont typeface="Wingdings" charset="2"/>
              <a:buChar char=""/>
            </a:pPr>
            <a:r>
              <a:rPr b="0" lang="en-US" sz="2100" strike="noStrike" u="none">
                <a:solidFill>
                  <a:srgbClr val="000000"/>
                </a:solidFill>
                <a:effectLst/>
                <a:uFillTx/>
                <a:latin typeface="Arial"/>
              </a:rPr>
              <a:t>Click to edit the outline text format</a:t>
            </a:r>
            <a:endParaRPr b="0" lang="en-US" sz="2100" strike="noStrike" u="none">
              <a:solidFill>
                <a:srgbClr val="000000"/>
              </a:solidFill>
              <a:effectLst/>
              <a:uFillTx/>
              <a:latin typeface="Arial"/>
            </a:endParaRPr>
          </a:p>
          <a:p>
            <a:pPr lvl="1" marL="864000" indent="-324000">
              <a:spcBef>
                <a:spcPts val="1134"/>
              </a:spcBef>
              <a:buClr>
                <a:srgbClr val="000000"/>
              </a:buClr>
              <a:buSzPct val="75000"/>
              <a:buFont typeface="Symbol" charset="2"/>
              <a:buChar char=""/>
            </a:pPr>
            <a:r>
              <a:rPr b="0" lang="en-US" sz="2100" strike="noStrike" u="none">
                <a:solidFill>
                  <a:srgbClr val="000000"/>
                </a:solidFill>
                <a:effectLst/>
                <a:uFillTx/>
                <a:latin typeface="Arial"/>
              </a:rPr>
              <a:t>Second Outline Level</a:t>
            </a:r>
            <a:endParaRPr b="0" lang="en-US" sz="2100" strike="noStrike" u="none">
              <a:solidFill>
                <a:srgbClr val="000000"/>
              </a:solidFill>
              <a:effectLst/>
              <a:uFillTx/>
              <a:latin typeface="Arial"/>
            </a:endParaRPr>
          </a:p>
          <a:p>
            <a:pPr lvl="2" marL="1296000" indent="-288000">
              <a:spcBef>
                <a:spcPts val="850"/>
              </a:spcBef>
              <a:buClr>
                <a:srgbClr val="000000"/>
              </a:buClr>
              <a:buSzPct val="45000"/>
              <a:buFont typeface="Wingdings" charset="2"/>
              <a:buChar char=""/>
            </a:pPr>
            <a:r>
              <a:rPr b="0" lang="en-US" sz="2100" strike="noStrike" u="none">
                <a:solidFill>
                  <a:srgbClr val="000000"/>
                </a:solidFill>
                <a:effectLst/>
                <a:uFillTx/>
                <a:latin typeface="Arial"/>
              </a:rPr>
              <a:t>Third Outline Level</a:t>
            </a:r>
            <a:endParaRPr b="0" lang="en-US" sz="2100" strike="noStrike" u="none">
              <a:solidFill>
                <a:srgbClr val="000000"/>
              </a:solidFill>
              <a:effectLst/>
              <a:uFillTx/>
              <a:latin typeface="Arial"/>
            </a:endParaRPr>
          </a:p>
          <a:p>
            <a:pPr lvl="3" marL="1728000" indent="-216000">
              <a:spcBef>
                <a:spcPts val="567"/>
              </a:spcBef>
              <a:buClr>
                <a:srgbClr val="000000"/>
              </a:buClr>
              <a:buSzPct val="75000"/>
              <a:buFont typeface="Symbol" charset="2"/>
              <a:buChar char=""/>
            </a:pPr>
            <a:r>
              <a:rPr b="0" lang="en-US" sz="2100" strike="noStrike" u="none">
                <a:solidFill>
                  <a:srgbClr val="000000"/>
                </a:solidFill>
                <a:effectLst/>
                <a:uFillTx/>
                <a:latin typeface="Arial"/>
              </a:rPr>
              <a:t>Fourth Outline Level</a:t>
            </a:r>
            <a:endParaRPr b="0" lang="en-US" sz="2100" strike="noStrike" u="none">
              <a:solidFill>
                <a:srgbClr val="000000"/>
              </a:solidFill>
              <a:effectLst/>
              <a:uFillTx/>
              <a:latin typeface="Arial"/>
            </a:endParaRPr>
          </a:p>
          <a:p>
            <a:pPr lvl="4" marL="2160000" indent="-216000">
              <a:spcBef>
                <a:spcPts val="283"/>
              </a:spcBef>
              <a:buClr>
                <a:srgbClr val="000000"/>
              </a:buClr>
              <a:buSzPct val="45000"/>
              <a:buFont typeface="Wingdings" charset="2"/>
              <a:buChar char=""/>
            </a:pPr>
            <a:r>
              <a:rPr b="0" lang="en-US" sz="2100" strike="noStrike" u="none">
                <a:solidFill>
                  <a:srgbClr val="000000"/>
                </a:solidFill>
                <a:effectLst/>
                <a:uFillTx/>
                <a:latin typeface="Arial"/>
              </a:rPr>
              <a:t>Fifth Outline Level</a:t>
            </a:r>
            <a:endParaRPr b="0" lang="en-US" sz="2100" strike="noStrike" u="none">
              <a:solidFill>
                <a:srgbClr val="000000"/>
              </a:solidFill>
              <a:effectLst/>
              <a:uFillTx/>
              <a:latin typeface="Arial"/>
            </a:endParaRPr>
          </a:p>
          <a:p>
            <a:pPr lvl="5" marL="2592000" indent="-216000">
              <a:spcBef>
                <a:spcPts val="283"/>
              </a:spcBef>
              <a:buClr>
                <a:srgbClr val="000000"/>
              </a:buClr>
              <a:buSzPct val="45000"/>
              <a:buFont typeface="Wingdings" charset="2"/>
              <a:buChar char=""/>
            </a:pPr>
            <a:r>
              <a:rPr b="0" lang="en-US" sz="2100" strike="noStrike" u="none">
                <a:solidFill>
                  <a:srgbClr val="000000"/>
                </a:solidFill>
                <a:effectLst/>
                <a:uFillTx/>
                <a:latin typeface="Arial"/>
              </a:rPr>
              <a:t>Sixth Outline Level</a:t>
            </a:r>
            <a:endParaRPr b="0" lang="en-US" sz="2100" strike="noStrike" u="none">
              <a:solidFill>
                <a:srgbClr val="000000"/>
              </a:solidFill>
              <a:effectLst/>
              <a:uFillTx/>
              <a:latin typeface="Arial"/>
            </a:endParaRPr>
          </a:p>
          <a:p>
            <a:pPr lvl="6" marL="3024000" indent="-216000">
              <a:spcBef>
                <a:spcPts val="283"/>
              </a:spcBef>
              <a:buClr>
                <a:srgbClr val="000000"/>
              </a:buClr>
              <a:buSzPct val="45000"/>
              <a:buFont typeface="Wingdings" charset="2"/>
              <a:buChar char=""/>
            </a:pPr>
            <a:r>
              <a:rPr b="0" lang="en-US" sz="2100" strike="noStrike" u="none">
                <a:solidFill>
                  <a:srgbClr val="000000"/>
                </a:solidFill>
                <a:effectLst/>
                <a:uFillTx/>
                <a:latin typeface="Arial"/>
              </a:rPr>
              <a:t>Seventh Outline Level</a:t>
            </a:r>
            <a:endParaRPr b="0" lang="en-US" sz="2100" strike="noStrike" u="none">
              <a:solidFill>
                <a:srgbClr val="000000"/>
              </a:solidFill>
              <a:effectLst/>
              <a:uFillTx/>
              <a:latin typeface="Arial"/>
            </a:endParaRPr>
          </a:p>
        </p:txBody>
      </p:sp>
      <p:sp>
        <p:nvSpPr>
          <p:cNvPr id="69" name="PlaceHolder 4"/>
          <p:cNvSpPr>
            <a:spLocks noGrp="1"/>
          </p:cNvSpPr>
          <p:nvPr>
            <p:ph type="dt" idx="37"/>
          </p:nvPr>
        </p:nvSpPr>
        <p:spPr>
          <a:xfrm>
            <a:off x="457200" y="6356520"/>
            <a:ext cx="2133360" cy="364680"/>
          </a:xfrm>
          <a:prstGeom prst="rect">
            <a:avLst/>
          </a:prstGeom>
          <a:noFill/>
          <a:ln w="0">
            <a:noFill/>
          </a:ln>
        </p:spPr>
        <p:txBody>
          <a:bodyPr lIns="91440" rIns="91440" tIns="45720" bIns="45720" anchor="ctr">
            <a:noAutofit/>
          </a:bodyPr>
          <a:lstStyle>
            <a:lvl1pPr indent="0">
              <a:buNone/>
              <a:defRPr b="0" lang="en-US" sz="1400" strike="noStrike" u="none">
                <a:solidFill>
                  <a:srgbClr val="000000"/>
                </a:solidFill>
                <a:effectLst/>
                <a:uFillTx/>
                <a:latin typeface="Times New Roman"/>
              </a:defRPr>
            </a:lvl1pPr>
          </a:lstStyle>
          <a:p>
            <a:pPr indent="0">
              <a:buNone/>
            </a:pPr>
            <a:r>
              <a:rPr b="0" lang="en-US" sz="1400" strike="noStrike" u="none">
                <a:solidFill>
                  <a:srgbClr val="000000"/>
                </a:solidFill>
                <a:effectLst/>
                <a:uFillTx/>
                <a:latin typeface="Times New Roman"/>
              </a:rPr>
              <a:t>&lt;date/time&gt;</a:t>
            </a:r>
            <a:endParaRPr b="0" lang="en-US" sz="1400" strike="noStrike" u="none">
              <a:solidFill>
                <a:srgbClr val="000000"/>
              </a:solidFill>
              <a:effectLst/>
              <a:uFillTx/>
              <a:latin typeface="Times New Roman"/>
            </a:endParaRPr>
          </a:p>
        </p:txBody>
      </p:sp>
      <p:sp>
        <p:nvSpPr>
          <p:cNvPr id="70" name="PlaceHolder 5"/>
          <p:cNvSpPr>
            <a:spLocks noGrp="1"/>
          </p:cNvSpPr>
          <p:nvPr>
            <p:ph type="ftr" idx="38"/>
          </p:nvPr>
        </p:nvSpPr>
        <p:spPr>
          <a:xfrm>
            <a:off x="3124080" y="6356520"/>
            <a:ext cx="2895120" cy="364680"/>
          </a:xfrm>
          <a:prstGeom prst="rect">
            <a:avLst/>
          </a:prstGeom>
          <a:noFill/>
          <a:ln w="0">
            <a:noFill/>
          </a:ln>
        </p:spPr>
        <p:txBody>
          <a:bodyPr lIns="91440" rIns="91440" tIns="45720" bIns="45720" anchor="ctr">
            <a:noAutofit/>
          </a:bodyPr>
          <a:lstStyle>
            <a:lvl1pPr indent="0" algn="ctr">
              <a:buNone/>
              <a:defRPr b="0" lang="en-US" sz="1400" strike="noStrike" u="none">
                <a:solidFill>
                  <a:srgbClr val="000000"/>
                </a:solidFill>
                <a:effectLst/>
                <a:uFillTx/>
                <a:latin typeface="Times New Roman"/>
              </a:defRPr>
            </a:lvl1pPr>
          </a:lstStyle>
          <a:p>
            <a:pPr indent="0" algn="ctr">
              <a:buNone/>
            </a:pPr>
            <a:r>
              <a:rPr b="0" lang="en-US" sz="1400" strike="noStrike" u="none">
                <a:solidFill>
                  <a:srgbClr val="000000"/>
                </a:solidFill>
                <a:effectLst/>
                <a:uFillTx/>
                <a:latin typeface="Times New Roman"/>
              </a:rPr>
              <a:t>&lt;footer&gt;</a:t>
            </a:r>
            <a:endParaRPr b="0" lang="en-US" sz="1400" strike="noStrike" u="none">
              <a:solidFill>
                <a:srgbClr val="000000"/>
              </a:solidFill>
              <a:effectLst/>
              <a:uFillTx/>
              <a:latin typeface="Times New Roman"/>
            </a:endParaRPr>
          </a:p>
        </p:txBody>
      </p:sp>
      <p:sp>
        <p:nvSpPr>
          <p:cNvPr id="71" name="PlaceHolder 6"/>
          <p:cNvSpPr>
            <a:spLocks noGrp="1"/>
          </p:cNvSpPr>
          <p:nvPr>
            <p:ph type="sldNum" idx="39"/>
          </p:nvPr>
        </p:nvSpPr>
        <p:spPr>
          <a:xfrm>
            <a:off x="6553080" y="6356520"/>
            <a:ext cx="2133360" cy="364680"/>
          </a:xfrm>
          <a:prstGeom prst="rect">
            <a:avLst/>
          </a:prstGeom>
          <a:noFill/>
          <a:ln w="0">
            <a:noFill/>
          </a:ln>
        </p:spPr>
        <p:txBody>
          <a:bodyPr lIns="91440" rIns="91440" tIns="45720" bIns="45720" anchor="ctr">
            <a:noAutofit/>
          </a:bodyPr>
          <a:lstStyle>
            <a:lvl1pPr indent="0" algn="r">
              <a:lnSpc>
                <a:spcPct val="100000"/>
              </a:lnSpc>
              <a:buNone/>
              <a:tabLst>
                <a:tab algn="l" pos="0"/>
              </a:tabLst>
              <a:defRPr b="0" lang="es-ES" sz="900" strike="noStrike" u="none">
                <a:solidFill>
                  <a:srgbClr val="888888"/>
                </a:solidFill>
                <a:effectLst/>
                <a:uFillTx/>
                <a:latin typeface="Calibri"/>
                <a:ea typeface="Calibri"/>
              </a:defRPr>
            </a:lvl1pPr>
          </a:lstStyle>
          <a:p>
            <a:pPr indent="0" algn="r">
              <a:lnSpc>
                <a:spcPct val="100000"/>
              </a:lnSpc>
              <a:buNone/>
              <a:tabLst>
                <a:tab algn="l" pos="0"/>
              </a:tabLst>
            </a:pPr>
            <a:fld id="{DEC1F9A4-C4D1-41EC-A2C8-0B5040F3C8E3}" type="slidenum">
              <a:rPr b="0" lang="es-ES" sz="900" strike="noStrike" u="none">
                <a:solidFill>
                  <a:srgbClr val="888888"/>
                </a:solidFill>
                <a:effectLst/>
                <a:uFillTx/>
                <a:latin typeface="Calibri"/>
                <a:ea typeface="Calibri"/>
              </a:rPr>
              <a:t>&lt;number&gt;</a:t>
            </a:fld>
            <a:endParaRPr b="0" lang="en-US" sz="900" strike="noStrike" u="none">
              <a:solidFill>
                <a:srgbClr val="000000"/>
              </a:solidFill>
              <a:effectLst/>
              <a:uFillTx/>
              <a:latin typeface="Times New Roman"/>
            </a:endParaRPr>
          </a:p>
        </p:txBody>
      </p:sp>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omparación">
    <p:bg>
      <p:bgPr>
        <a:solidFill>
          <a:srgbClr val="f6eaf1"/>
        </a:solidFill>
      </p:bgPr>
    </p:bg>
    <p:spTree>
      <p:nvGrpSpPr>
        <p:cNvPr id="1" name=""/>
        <p:cNvGrpSpPr/>
        <p:nvPr/>
      </p:nvGrpSpPr>
      <p:grpSpPr>
        <a:xfrm>
          <a:off x="0" y="0"/>
          <a:ext cx="0" cy="0"/>
          <a:chOff x="0" y="0"/>
          <a:chExt cx="0" cy="0"/>
        </a:xfrm>
      </p:grpSpPr>
      <p:sp>
        <p:nvSpPr>
          <p:cNvPr id="72" name="PlaceHolder 1"/>
          <p:cNvSpPr>
            <a:spLocks noGrp="1"/>
          </p:cNvSpPr>
          <p:nvPr>
            <p:ph type="title"/>
          </p:nvPr>
        </p:nvSpPr>
        <p:spPr>
          <a:xfrm>
            <a:off x="457200" y="274680"/>
            <a:ext cx="8229240" cy="1142640"/>
          </a:xfrm>
          <a:prstGeom prst="rect">
            <a:avLst/>
          </a:prstGeom>
          <a:noFill/>
          <a:ln w="0">
            <a:noFill/>
          </a:ln>
        </p:spPr>
        <p:txBody>
          <a:bodyPr lIns="91440" rIns="91440" tIns="45720" bIns="45720" anchor="ctr">
            <a:normAutofit/>
          </a:bodyPr>
          <a:p>
            <a:pPr indent="0">
              <a:buNone/>
            </a:pPr>
            <a:r>
              <a:rPr b="0" lang="en-US" sz="4400" strike="noStrike" u="none">
                <a:solidFill>
                  <a:srgbClr val="000000"/>
                </a:solidFill>
                <a:effectLst/>
                <a:uFillTx/>
                <a:latin typeface="Arial"/>
              </a:rPr>
              <a:t>Click to edit the title text format</a:t>
            </a:r>
            <a:endParaRPr b="0" lang="en-US" sz="4400" strike="noStrike" u="none">
              <a:solidFill>
                <a:srgbClr val="000000"/>
              </a:solidFill>
              <a:effectLst/>
              <a:uFillTx/>
              <a:latin typeface="Arial"/>
            </a:endParaRPr>
          </a:p>
        </p:txBody>
      </p:sp>
      <p:sp>
        <p:nvSpPr>
          <p:cNvPr id="73" name="PlaceHolder 2"/>
          <p:cNvSpPr>
            <a:spLocks noGrp="1"/>
          </p:cNvSpPr>
          <p:nvPr>
            <p:ph type="body"/>
          </p:nvPr>
        </p:nvSpPr>
        <p:spPr>
          <a:xfrm>
            <a:off x="457200" y="1535040"/>
            <a:ext cx="4039920" cy="639360"/>
          </a:xfrm>
          <a:prstGeom prst="rect">
            <a:avLst/>
          </a:prstGeom>
          <a:noFill/>
          <a:ln w="0">
            <a:noFill/>
          </a:ln>
        </p:spPr>
        <p:txBody>
          <a:bodyPr lIns="91440" rIns="91440" tIns="45720" bIns="45720" anchor="b">
            <a:normAutofit fontScale="25000" lnSpcReduction="19999"/>
          </a:bodyPr>
          <a:p>
            <a:pPr marL="432000" indent="-324000">
              <a:spcBef>
                <a:spcPts val="1417"/>
              </a:spcBef>
              <a:buClr>
                <a:srgbClr val="000000"/>
              </a:buClr>
              <a:buSzPct val="45000"/>
              <a:buFont typeface="Wingdings" charset="2"/>
              <a:buChar char=""/>
            </a:pPr>
            <a:r>
              <a:rPr b="0" lang="en-US" sz="1800" strike="noStrike" u="none">
                <a:solidFill>
                  <a:srgbClr val="000000"/>
                </a:solidFill>
                <a:effectLst/>
                <a:uFillTx/>
                <a:latin typeface="Arial"/>
              </a:rPr>
              <a:t>Click to edit the outline text format</a:t>
            </a:r>
            <a:endParaRPr b="0" lang="en-US" sz="1800" strike="noStrike" u="none">
              <a:solidFill>
                <a:srgbClr val="000000"/>
              </a:solidFill>
              <a:effectLst/>
              <a:uFillTx/>
              <a:latin typeface="Arial"/>
            </a:endParaRPr>
          </a:p>
          <a:p>
            <a:pPr lvl="1" marL="864000" indent="-324000">
              <a:spcBef>
                <a:spcPts val="1134"/>
              </a:spcBef>
              <a:buClr>
                <a:srgbClr val="000000"/>
              </a:buClr>
              <a:buSzPct val="75000"/>
              <a:buFont typeface="Symbol" charset="2"/>
              <a:buChar char=""/>
            </a:pPr>
            <a:r>
              <a:rPr b="0" lang="en-US" sz="1800" strike="noStrike" u="none">
                <a:solidFill>
                  <a:srgbClr val="000000"/>
                </a:solidFill>
                <a:effectLst/>
                <a:uFillTx/>
                <a:latin typeface="Arial"/>
              </a:rPr>
              <a:t>Second Outline Level</a:t>
            </a:r>
            <a:endParaRPr b="0" lang="en-US" sz="1800" strike="noStrike" u="none">
              <a:solidFill>
                <a:srgbClr val="000000"/>
              </a:solidFill>
              <a:effectLst/>
              <a:uFillTx/>
              <a:latin typeface="Arial"/>
            </a:endParaRPr>
          </a:p>
          <a:p>
            <a:pPr lvl="2" marL="1296000" indent="-288000">
              <a:spcBef>
                <a:spcPts val="850"/>
              </a:spcBef>
              <a:buClr>
                <a:srgbClr val="000000"/>
              </a:buClr>
              <a:buSzPct val="45000"/>
              <a:buFont typeface="Wingdings" charset="2"/>
              <a:buChar char=""/>
            </a:pPr>
            <a:r>
              <a:rPr b="0" lang="en-US" sz="1800" strike="noStrike" u="none">
                <a:solidFill>
                  <a:srgbClr val="000000"/>
                </a:solidFill>
                <a:effectLst/>
                <a:uFillTx/>
                <a:latin typeface="Arial"/>
              </a:rPr>
              <a:t>Third Outline Level</a:t>
            </a:r>
            <a:endParaRPr b="0" lang="en-US" sz="1800" strike="noStrike" u="none">
              <a:solidFill>
                <a:srgbClr val="000000"/>
              </a:solidFill>
              <a:effectLst/>
              <a:uFillTx/>
              <a:latin typeface="Arial"/>
            </a:endParaRPr>
          </a:p>
          <a:p>
            <a:pPr lvl="3" marL="1728000" indent="-216000">
              <a:spcBef>
                <a:spcPts val="567"/>
              </a:spcBef>
              <a:buClr>
                <a:srgbClr val="000000"/>
              </a:buClr>
              <a:buSzPct val="75000"/>
              <a:buFont typeface="Symbol" charset="2"/>
              <a:buChar char=""/>
            </a:pPr>
            <a:r>
              <a:rPr b="0" lang="en-US" sz="1800" strike="noStrike" u="none">
                <a:solidFill>
                  <a:srgbClr val="000000"/>
                </a:solidFill>
                <a:effectLst/>
                <a:uFillTx/>
                <a:latin typeface="Arial"/>
              </a:rPr>
              <a:t>Fourth Outline Level</a:t>
            </a:r>
            <a:endParaRPr b="0" lang="en-US" sz="1800" strike="noStrike" u="none">
              <a:solidFill>
                <a:srgbClr val="000000"/>
              </a:solidFill>
              <a:effectLst/>
              <a:uFillTx/>
              <a:latin typeface="Arial"/>
            </a:endParaRPr>
          </a:p>
          <a:p>
            <a:pPr lvl="4" marL="2160000" indent="-216000">
              <a:spcBef>
                <a:spcPts val="283"/>
              </a:spcBef>
              <a:buClr>
                <a:srgbClr val="000000"/>
              </a:buClr>
              <a:buSzPct val="45000"/>
              <a:buFont typeface="Wingdings" charset="2"/>
              <a:buChar char=""/>
            </a:pPr>
            <a:r>
              <a:rPr b="0" lang="en-US" sz="1800" strike="noStrike" u="none">
                <a:solidFill>
                  <a:srgbClr val="000000"/>
                </a:solidFill>
                <a:effectLst/>
                <a:uFillTx/>
                <a:latin typeface="Arial"/>
              </a:rPr>
              <a:t>Fifth Outline Level</a:t>
            </a:r>
            <a:endParaRPr b="0" lang="en-US" sz="1800" strike="noStrike" u="none">
              <a:solidFill>
                <a:srgbClr val="000000"/>
              </a:solidFill>
              <a:effectLst/>
              <a:uFillTx/>
              <a:latin typeface="Arial"/>
            </a:endParaRPr>
          </a:p>
          <a:p>
            <a:pPr lvl="5" marL="2592000" indent="-216000">
              <a:spcBef>
                <a:spcPts val="283"/>
              </a:spcBef>
              <a:buClr>
                <a:srgbClr val="000000"/>
              </a:buClr>
              <a:buSzPct val="45000"/>
              <a:buFont typeface="Wingdings" charset="2"/>
              <a:buChar char=""/>
            </a:pPr>
            <a:r>
              <a:rPr b="0" lang="en-US" sz="1800" strike="noStrike" u="none">
                <a:solidFill>
                  <a:srgbClr val="000000"/>
                </a:solidFill>
                <a:effectLst/>
                <a:uFillTx/>
                <a:latin typeface="Arial"/>
              </a:rPr>
              <a:t>Sixth Outline Level</a:t>
            </a:r>
            <a:endParaRPr b="0" lang="en-US" sz="1800" strike="noStrike" u="none">
              <a:solidFill>
                <a:srgbClr val="000000"/>
              </a:solidFill>
              <a:effectLst/>
              <a:uFillTx/>
              <a:latin typeface="Arial"/>
            </a:endParaRPr>
          </a:p>
          <a:p>
            <a:pPr lvl="6" marL="3024000" indent="-216000">
              <a:spcBef>
                <a:spcPts val="283"/>
              </a:spcBef>
              <a:buClr>
                <a:srgbClr val="000000"/>
              </a:buClr>
              <a:buSzPct val="45000"/>
              <a:buFont typeface="Wingdings" charset="2"/>
              <a:buChar char=""/>
            </a:pPr>
            <a:r>
              <a:rPr b="0" lang="en-US" sz="1800" strike="noStrike" u="none">
                <a:solidFill>
                  <a:srgbClr val="000000"/>
                </a:solidFill>
                <a:effectLst/>
                <a:uFillTx/>
                <a:latin typeface="Arial"/>
              </a:rPr>
              <a:t>Seventh Outline Level</a:t>
            </a:r>
            <a:endParaRPr b="0" lang="en-US" sz="1800" strike="noStrike" u="none">
              <a:solidFill>
                <a:srgbClr val="000000"/>
              </a:solidFill>
              <a:effectLst/>
              <a:uFillTx/>
              <a:latin typeface="Arial"/>
            </a:endParaRPr>
          </a:p>
        </p:txBody>
      </p:sp>
      <p:sp>
        <p:nvSpPr>
          <p:cNvPr id="74" name="PlaceHolder 3"/>
          <p:cNvSpPr>
            <a:spLocks noGrp="1"/>
          </p:cNvSpPr>
          <p:nvPr>
            <p:ph type="body"/>
          </p:nvPr>
        </p:nvSpPr>
        <p:spPr>
          <a:xfrm>
            <a:off x="457200" y="2174760"/>
            <a:ext cx="4039920" cy="3951000"/>
          </a:xfrm>
          <a:prstGeom prst="rect">
            <a:avLst/>
          </a:prstGeom>
          <a:noFill/>
          <a:ln w="0">
            <a:noFill/>
          </a:ln>
        </p:spPr>
        <p:txBody>
          <a:bodyPr lIns="91440" rIns="91440" tIns="45720" bIns="45720" anchor="t">
            <a:normAutofit lnSpcReduction="9999"/>
          </a:bodyPr>
          <a:p>
            <a:pPr marL="432000" indent="-324000">
              <a:spcBef>
                <a:spcPts val="1417"/>
              </a:spcBef>
              <a:buClr>
                <a:srgbClr val="000000"/>
              </a:buClr>
              <a:buSzPct val="45000"/>
              <a:buFont typeface="Wingdings" charset="2"/>
              <a:buChar char=""/>
            </a:pPr>
            <a:r>
              <a:rPr b="0" lang="en-US" sz="1800" strike="noStrike" u="none">
                <a:solidFill>
                  <a:srgbClr val="000000"/>
                </a:solidFill>
                <a:effectLst/>
                <a:uFillTx/>
                <a:latin typeface="Arial"/>
              </a:rPr>
              <a:t>Click to edit the outline text format</a:t>
            </a:r>
            <a:endParaRPr b="0" lang="en-US" sz="1800" strike="noStrike" u="none">
              <a:solidFill>
                <a:srgbClr val="000000"/>
              </a:solidFill>
              <a:effectLst/>
              <a:uFillTx/>
              <a:latin typeface="Arial"/>
            </a:endParaRPr>
          </a:p>
          <a:p>
            <a:pPr lvl="1" marL="864000" indent="-324000">
              <a:spcBef>
                <a:spcPts val="1134"/>
              </a:spcBef>
              <a:buClr>
                <a:srgbClr val="000000"/>
              </a:buClr>
              <a:buSzPct val="75000"/>
              <a:buFont typeface="Symbol" charset="2"/>
              <a:buChar char=""/>
            </a:pPr>
            <a:r>
              <a:rPr b="0" lang="en-US" sz="1800" strike="noStrike" u="none">
                <a:solidFill>
                  <a:srgbClr val="000000"/>
                </a:solidFill>
                <a:effectLst/>
                <a:uFillTx/>
                <a:latin typeface="Arial"/>
              </a:rPr>
              <a:t>Second Outline Level</a:t>
            </a:r>
            <a:endParaRPr b="0" lang="en-US" sz="1800" strike="noStrike" u="none">
              <a:solidFill>
                <a:srgbClr val="000000"/>
              </a:solidFill>
              <a:effectLst/>
              <a:uFillTx/>
              <a:latin typeface="Arial"/>
            </a:endParaRPr>
          </a:p>
          <a:p>
            <a:pPr lvl="2" marL="1296000" indent="-288000">
              <a:spcBef>
                <a:spcPts val="850"/>
              </a:spcBef>
              <a:buClr>
                <a:srgbClr val="000000"/>
              </a:buClr>
              <a:buSzPct val="45000"/>
              <a:buFont typeface="Wingdings" charset="2"/>
              <a:buChar char=""/>
            </a:pPr>
            <a:r>
              <a:rPr b="0" lang="en-US" sz="1800" strike="noStrike" u="none">
                <a:solidFill>
                  <a:srgbClr val="000000"/>
                </a:solidFill>
                <a:effectLst/>
                <a:uFillTx/>
                <a:latin typeface="Arial"/>
              </a:rPr>
              <a:t>Third Outline Level</a:t>
            </a:r>
            <a:endParaRPr b="0" lang="en-US" sz="1800" strike="noStrike" u="none">
              <a:solidFill>
                <a:srgbClr val="000000"/>
              </a:solidFill>
              <a:effectLst/>
              <a:uFillTx/>
              <a:latin typeface="Arial"/>
            </a:endParaRPr>
          </a:p>
          <a:p>
            <a:pPr lvl="3" marL="1728000" indent="-216000">
              <a:spcBef>
                <a:spcPts val="567"/>
              </a:spcBef>
              <a:buClr>
                <a:srgbClr val="000000"/>
              </a:buClr>
              <a:buSzPct val="75000"/>
              <a:buFont typeface="Symbol" charset="2"/>
              <a:buChar char=""/>
            </a:pPr>
            <a:r>
              <a:rPr b="0" lang="en-US" sz="1800" strike="noStrike" u="none">
                <a:solidFill>
                  <a:srgbClr val="000000"/>
                </a:solidFill>
                <a:effectLst/>
                <a:uFillTx/>
                <a:latin typeface="Arial"/>
              </a:rPr>
              <a:t>Fourth Outline Level</a:t>
            </a:r>
            <a:endParaRPr b="0" lang="en-US" sz="1800" strike="noStrike" u="none">
              <a:solidFill>
                <a:srgbClr val="000000"/>
              </a:solidFill>
              <a:effectLst/>
              <a:uFillTx/>
              <a:latin typeface="Arial"/>
            </a:endParaRPr>
          </a:p>
          <a:p>
            <a:pPr lvl="4" marL="2160000" indent="-216000">
              <a:spcBef>
                <a:spcPts val="283"/>
              </a:spcBef>
              <a:buClr>
                <a:srgbClr val="000000"/>
              </a:buClr>
              <a:buSzPct val="45000"/>
              <a:buFont typeface="Wingdings" charset="2"/>
              <a:buChar char=""/>
            </a:pPr>
            <a:r>
              <a:rPr b="0" lang="en-US" sz="1800" strike="noStrike" u="none">
                <a:solidFill>
                  <a:srgbClr val="000000"/>
                </a:solidFill>
                <a:effectLst/>
                <a:uFillTx/>
                <a:latin typeface="Arial"/>
              </a:rPr>
              <a:t>Fifth Outline Level</a:t>
            </a:r>
            <a:endParaRPr b="0" lang="en-US" sz="1800" strike="noStrike" u="none">
              <a:solidFill>
                <a:srgbClr val="000000"/>
              </a:solidFill>
              <a:effectLst/>
              <a:uFillTx/>
              <a:latin typeface="Arial"/>
            </a:endParaRPr>
          </a:p>
          <a:p>
            <a:pPr lvl="5" marL="2592000" indent="-216000">
              <a:spcBef>
                <a:spcPts val="283"/>
              </a:spcBef>
              <a:buClr>
                <a:srgbClr val="000000"/>
              </a:buClr>
              <a:buSzPct val="45000"/>
              <a:buFont typeface="Wingdings" charset="2"/>
              <a:buChar char=""/>
            </a:pPr>
            <a:r>
              <a:rPr b="0" lang="en-US" sz="1800" strike="noStrike" u="none">
                <a:solidFill>
                  <a:srgbClr val="000000"/>
                </a:solidFill>
                <a:effectLst/>
                <a:uFillTx/>
                <a:latin typeface="Arial"/>
              </a:rPr>
              <a:t>Sixth Outline Level</a:t>
            </a:r>
            <a:endParaRPr b="0" lang="en-US" sz="1800" strike="noStrike" u="none">
              <a:solidFill>
                <a:srgbClr val="000000"/>
              </a:solidFill>
              <a:effectLst/>
              <a:uFillTx/>
              <a:latin typeface="Arial"/>
            </a:endParaRPr>
          </a:p>
          <a:p>
            <a:pPr lvl="6" marL="3024000" indent="-216000">
              <a:spcBef>
                <a:spcPts val="283"/>
              </a:spcBef>
              <a:buClr>
                <a:srgbClr val="000000"/>
              </a:buClr>
              <a:buSzPct val="45000"/>
              <a:buFont typeface="Wingdings" charset="2"/>
              <a:buChar char=""/>
            </a:pPr>
            <a:r>
              <a:rPr b="0" lang="en-US" sz="1800" strike="noStrike" u="none">
                <a:solidFill>
                  <a:srgbClr val="000000"/>
                </a:solidFill>
                <a:effectLst/>
                <a:uFillTx/>
                <a:latin typeface="Arial"/>
              </a:rPr>
              <a:t>Seventh Outline Level</a:t>
            </a:r>
            <a:endParaRPr b="0" lang="en-US" sz="1800" strike="noStrike" u="none">
              <a:solidFill>
                <a:srgbClr val="000000"/>
              </a:solidFill>
              <a:effectLst/>
              <a:uFillTx/>
              <a:latin typeface="Arial"/>
            </a:endParaRPr>
          </a:p>
        </p:txBody>
      </p:sp>
      <p:sp>
        <p:nvSpPr>
          <p:cNvPr id="75" name="PlaceHolder 4"/>
          <p:cNvSpPr>
            <a:spLocks noGrp="1"/>
          </p:cNvSpPr>
          <p:nvPr>
            <p:ph type="body"/>
          </p:nvPr>
        </p:nvSpPr>
        <p:spPr>
          <a:xfrm>
            <a:off x="4645080" y="1535040"/>
            <a:ext cx="4041360" cy="639360"/>
          </a:xfrm>
          <a:prstGeom prst="rect">
            <a:avLst/>
          </a:prstGeom>
          <a:noFill/>
          <a:ln w="0">
            <a:noFill/>
          </a:ln>
        </p:spPr>
        <p:txBody>
          <a:bodyPr lIns="91440" rIns="91440" tIns="45720" bIns="45720" anchor="b">
            <a:normAutofit fontScale="25000" lnSpcReduction="19999"/>
          </a:bodyPr>
          <a:p>
            <a:pPr marL="432000" indent="-324000">
              <a:spcBef>
                <a:spcPts val="1417"/>
              </a:spcBef>
              <a:buClr>
                <a:srgbClr val="000000"/>
              </a:buClr>
              <a:buSzPct val="45000"/>
              <a:buFont typeface="Wingdings" charset="2"/>
              <a:buChar char=""/>
            </a:pPr>
            <a:r>
              <a:rPr b="0" lang="en-US" sz="1800" strike="noStrike" u="none">
                <a:solidFill>
                  <a:srgbClr val="000000"/>
                </a:solidFill>
                <a:effectLst/>
                <a:uFillTx/>
                <a:latin typeface="Arial"/>
              </a:rPr>
              <a:t>Click to edit the outline text format</a:t>
            </a:r>
            <a:endParaRPr b="0" lang="en-US" sz="1800" strike="noStrike" u="none">
              <a:solidFill>
                <a:srgbClr val="000000"/>
              </a:solidFill>
              <a:effectLst/>
              <a:uFillTx/>
              <a:latin typeface="Arial"/>
            </a:endParaRPr>
          </a:p>
          <a:p>
            <a:pPr lvl="1" marL="864000" indent="-324000">
              <a:spcBef>
                <a:spcPts val="1134"/>
              </a:spcBef>
              <a:buClr>
                <a:srgbClr val="000000"/>
              </a:buClr>
              <a:buSzPct val="75000"/>
              <a:buFont typeface="Symbol" charset="2"/>
              <a:buChar char=""/>
            </a:pPr>
            <a:r>
              <a:rPr b="0" lang="en-US" sz="1800" strike="noStrike" u="none">
                <a:solidFill>
                  <a:srgbClr val="000000"/>
                </a:solidFill>
                <a:effectLst/>
                <a:uFillTx/>
                <a:latin typeface="Arial"/>
              </a:rPr>
              <a:t>Second Outline Level</a:t>
            </a:r>
            <a:endParaRPr b="0" lang="en-US" sz="1800" strike="noStrike" u="none">
              <a:solidFill>
                <a:srgbClr val="000000"/>
              </a:solidFill>
              <a:effectLst/>
              <a:uFillTx/>
              <a:latin typeface="Arial"/>
            </a:endParaRPr>
          </a:p>
          <a:p>
            <a:pPr lvl="2" marL="1296000" indent="-288000">
              <a:spcBef>
                <a:spcPts val="850"/>
              </a:spcBef>
              <a:buClr>
                <a:srgbClr val="000000"/>
              </a:buClr>
              <a:buSzPct val="45000"/>
              <a:buFont typeface="Wingdings" charset="2"/>
              <a:buChar char=""/>
            </a:pPr>
            <a:r>
              <a:rPr b="0" lang="en-US" sz="1800" strike="noStrike" u="none">
                <a:solidFill>
                  <a:srgbClr val="000000"/>
                </a:solidFill>
                <a:effectLst/>
                <a:uFillTx/>
                <a:latin typeface="Arial"/>
              </a:rPr>
              <a:t>Third Outline Level</a:t>
            </a:r>
            <a:endParaRPr b="0" lang="en-US" sz="1800" strike="noStrike" u="none">
              <a:solidFill>
                <a:srgbClr val="000000"/>
              </a:solidFill>
              <a:effectLst/>
              <a:uFillTx/>
              <a:latin typeface="Arial"/>
            </a:endParaRPr>
          </a:p>
          <a:p>
            <a:pPr lvl="3" marL="1728000" indent="-216000">
              <a:spcBef>
                <a:spcPts val="567"/>
              </a:spcBef>
              <a:buClr>
                <a:srgbClr val="000000"/>
              </a:buClr>
              <a:buSzPct val="75000"/>
              <a:buFont typeface="Symbol" charset="2"/>
              <a:buChar char=""/>
            </a:pPr>
            <a:r>
              <a:rPr b="0" lang="en-US" sz="1800" strike="noStrike" u="none">
                <a:solidFill>
                  <a:srgbClr val="000000"/>
                </a:solidFill>
                <a:effectLst/>
                <a:uFillTx/>
                <a:latin typeface="Arial"/>
              </a:rPr>
              <a:t>Fourth Outline Level</a:t>
            </a:r>
            <a:endParaRPr b="0" lang="en-US" sz="1800" strike="noStrike" u="none">
              <a:solidFill>
                <a:srgbClr val="000000"/>
              </a:solidFill>
              <a:effectLst/>
              <a:uFillTx/>
              <a:latin typeface="Arial"/>
            </a:endParaRPr>
          </a:p>
          <a:p>
            <a:pPr lvl="4" marL="2160000" indent="-216000">
              <a:spcBef>
                <a:spcPts val="283"/>
              </a:spcBef>
              <a:buClr>
                <a:srgbClr val="000000"/>
              </a:buClr>
              <a:buSzPct val="45000"/>
              <a:buFont typeface="Wingdings" charset="2"/>
              <a:buChar char=""/>
            </a:pPr>
            <a:r>
              <a:rPr b="0" lang="en-US" sz="1800" strike="noStrike" u="none">
                <a:solidFill>
                  <a:srgbClr val="000000"/>
                </a:solidFill>
                <a:effectLst/>
                <a:uFillTx/>
                <a:latin typeface="Arial"/>
              </a:rPr>
              <a:t>Fifth Outline Level</a:t>
            </a:r>
            <a:endParaRPr b="0" lang="en-US" sz="1800" strike="noStrike" u="none">
              <a:solidFill>
                <a:srgbClr val="000000"/>
              </a:solidFill>
              <a:effectLst/>
              <a:uFillTx/>
              <a:latin typeface="Arial"/>
            </a:endParaRPr>
          </a:p>
          <a:p>
            <a:pPr lvl="5" marL="2592000" indent="-216000">
              <a:spcBef>
                <a:spcPts val="283"/>
              </a:spcBef>
              <a:buClr>
                <a:srgbClr val="000000"/>
              </a:buClr>
              <a:buSzPct val="45000"/>
              <a:buFont typeface="Wingdings" charset="2"/>
              <a:buChar char=""/>
            </a:pPr>
            <a:r>
              <a:rPr b="0" lang="en-US" sz="1800" strike="noStrike" u="none">
                <a:solidFill>
                  <a:srgbClr val="000000"/>
                </a:solidFill>
                <a:effectLst/>
                <a:uFillTx/>
                <a:latin typeface="Arial"/>
              </a:rPr>
              <a:t>Sixth Outline Level</a:t>
            </a:r>
            <a:endParaRPr b="0" lang="en-US" sz="1800" strike="noStrike" u="none">
              <a:solidFill>
                <a:srgbClr val="000000"/>
              </a:solidFill>
              <a:effectLst/>
              <a:uFillTx/>
              <a:latin typeface="Arial"/>
            </a:endParaRPr>
          </a:p>
          <a:p>
            <a:pPr lvl="6" marL="3024000" indent="-216000">
              <a:spcBef>
                <a:spcPts val="283"/>
              </a:spcBef>
              <a:buClr>
                <a:srgbClr val="000000"/>
              </a:buClr>
              <a:buSzPct val="45000"/>
              <a:buFont typeface="Wingdings" charset="2"/>
              <a:buChar char=""/>
            </a:pPr>
            <a:r>
              <a:rPr b="0" lang="en-US" sz="1800" strike="noStrike" u="none">
                <a:solidFill>
                  <a:srgbClr val="000000"/>
                </a:solidFill>
                <a:effectLst/>
                <a:uFillTx/>
                <a:latin typeface="Arial"/>
              </a:rPr>
              <a:t>Seventh Outline Level</a:t>
            </a:r>
            <a:endParaRPr b="0" lang="en-US" sz="1800" strike="noStrike" u="none">
              <a:solidFill>
                <a:srgbClr val="000000"/>
              </a:solidFill>
              <a:effectLst/>
              <a:uFillTx/>
              <a:latin typeface="Arial"/>
            </a:endParaRPr>
          </a:p>
        </p:txBody>
      </p:sp>
      <p:sp>
        <p:nvSpPr>
          <p:cNvPr id="76" name="PlaceHolder 5"/>
          <p:cNvSpPr>
            <a:spLocks noGrp="1"/>
          </p:cNvSpPr>
          <p:nvPr>
            <p:ph type="body"/>
          </p:nvPr>
        </p:nvSpPr>
        <p:spPr>
          <a:xfrm>
            <a:off x="4645080" y="2174760"/>
            <a:ext cx="4041360" cy="3951000"/>
          </a:xfrm>
          <a:prstGeom prst="rect">
            <a:avLst/>
          </a:prstGeom>
          <a:noFill/>
          <a:ln w="0">
            <a:noFill/>
          </a:ln>
        </p:spPr>
        <p:txBody>
          <a:bodyPr lIns="91440" rIns="91440" tIns="45720" bIns="45720" anchor="t">
            <a:normAutofit lnSpcReduction="9999"/>
          </a:bodyPr>
          <a:p>
            <a:pPr marL="432000" indent="-324000">
              <a:spcBef>
                <a:spcPts val="1417"/>
              </a:spcBef>
              <a:buClr>
                <a:srgbClr val="000000"/>
              </a:buClr>
              <a:buSzPct val="45000"/>
              <a:buFont typeface="Wingdings" charset="2"/>
              <a:buChar char=""/>
            </a:pPr>
            <a:r>
              <a:rPr b="0" lang="en-US" sz="1800" strike="noStrike" u="none">
                <a:solidFill>
                  <a:srgbClr val="000000"/>
                </a:solidFill>
                <a:effectLst/>
                <a:uFillTx/>
                <a:latin typeface="Arial"/>
              </a:rPr>
              <a:t>Click to edit the outline text format</a:t>
            </a:r>
            <a:endParaRPr b="0" lang="en-US" sz="1800" strike="noStrike" u="none">
              <a:solidFill>
                <a:srgbClr val="000000"/>
              </a:solidFill>
              <a:effectLst/>
              <a:uFillTx/>
              <a:latin typeface="Arial"/>
            </a:endParaRPr>
          </a:p>
          <a:p>
            <a:pPr lvl="1" marL="864000" indent="-324000">
              <a:spcBef>
                <a:spcPts val="1134"/>
              </a:spcBef>
              <a:buClr>
                <a:srgbClr val="000000"/>
              </a:buClr>
              <a:buSzPct val="75000"/>
              <a:buFont typeface="Symbol" charset="2"/>
              <a:buChar char=""/>
            </a:pPr>
            <a:r>
              <a:rPr b="0" lang="en-US" sz="1800" strike="noStrike" u="none">
                <a:solidFill>
                  <a:srgbClr val="000000"/>
                </a:solidFill>
                <a:effectLst/>
                <a:uFillTx/>
                <a:latin typeface="Arial"/>
              </a:rPr>
              <a:t>Second Outline Level</a:t>
            </a:r>
            <a:endParaRPr b="0" lang="en-US" sz="1800" strike="noStrike" u="none">
              <a:solidFill>
                <a:srgbClr val="000000"/>
              </a:solidFill>
              <a:effectLst/>
              <a:uFillTx/>
              <a:latin typeface="Arial"/>
            </a:endParaRPr>
          </a:p>
          <a:p>
            <a:pPr lvl="2" marL="1296000" indent="-288000">
              <a:spcBef>
                <a:spcPts val="850"/>
              </a:spcBef>
              <a:buClr>
                <a:srgbClr val="000000"/>
              </a:buClr>
              <a:buSzPct val="45000"/>
              <a:buFont typeface="Wingdings" charset="2"/>
              <a:buChar char=""/>
            </a:pPr>
            <a:r>
              <a:rPr b="0" lang="en-US" sz="1800" strike="noStrike" u="none">
                <a:solidFill>
                  <a:srgbClr val="000000"/>
                </a:solidFill>
                <a:effectLst/>
                <a:uFillTx/>
                <a:latin typeface="Arial"/>
              </a:rPr>
              <a:t>Third Outline Level</a:t>
            </a:r>
            <a:endParaRPr b="0" lang="en-US" sz="1800" strike="noStrike" u="none">
              <a:solidFill>
                <a:srgbClr val="000000"/>
              </a:solidFill>
              <a:effectLst/>
              <a:uFillTx/>
              <a:latin typeface="Arial"/>
            </a:endParaRPr>
          </a:p>
          <a:p>
            <a:pPr lvl="3" marL="1728000" indent="-216000">
              <a:spcBef>
                <a:spcPts val="567"/>
              </a:spcBef>
              <a:buClr>
                <a:srgbClr val="000000"/>
              </a:buClr>
              <a:buSzPct val="75000"/>
              <a:buFont typeface="Symbol" charset="2"/>
              <a:buChar char=""/>
            </a:pPr>
            <a:r>
              <a:rPr b="0" lang="en-US" sz="1800" strike="noStrike" u="none">
                <a:solidFill>
                  <a:srgbClr val="000000"/>
                </a:solidFill>
                <a:effectLst/>
                <a:uFillTx/>
                <a:latin typeface="Arial"/>
              </a:rPr>
              <a:t>Fourth Outline Level</a:t>
            </a:r>
            <a:endParaRPr b="0" lang="en-US" sz="1800" strike="noStrike" u="none">
              <a:solidFill>
                <a:srgbClr val="000000"/>
              </a:solidFill>
              <a:effectLst/>
              <a:uFillTx/>
              <a:latin typeface="Arial"/>
            </a:endParaRPr>
          </a:p>
          <a:p>
            <a:pPr lvl="4" marL="2160000" indent="-216000">
              <a:spcBef>
                <a:spcPts val="283"/>
              </a:spcBef>
              <a:buClr>
                <a:srgbClr val="000000"/>
              </a:buClr>
              <a:buSzPct val="45000"/>
              <a:buFont typeface="Wingdings" charset="2"/>
              <a:buChar char=""/>
            </a:pPr>
            <a:r>
              <a:rPr b="0" lang="en-US" sz="1800" strike="noStrike" u="none">
                <a:solidFill>
                  <a:srgbClr val="000000"/>
                </a:solidFill>
                <a:effectLst/>
                <a:uFillTx/>
                <a:latin typeface="Arial"/>
              </a:rPr>
              <a:t>Fifth Outline Level</a:t>
            </a:r>
            <a:endParaRPr b="0" lang="en-US" sz="1800" strike="noStrike" u="none">
              <a:solidFill>
                <a:srgbClr val="000000"/>
              </a:solidFill>
              <a:effectLst/>
              <a:uFillTx/>
              <a:latin typeface="Arial"/>
            </a:endParaRPr>
          </a:p>
          <a:p>
            <a:pPr lvl="5" marL="2592000" indent="-216000">
              <a:spcBef>
                <a:spcPts val="283"/>
              </a:spcBef>
              <a:buClr>
                <a:srgbClr val="000000"/>
              </a:buClr>
              <a:buSzPct val="45000"/>
              <a:buFont typeface="Wingdings" charset="2"/>
              <a:buChar char=""/>
            </a:pPr>
            <a:r>
              <a:rPr b="0" lang="en-US" sz="1800" strike="noStrike" u="none">
                <a:solidFill>
                  <a:srgbClr val="000000"/>
                </a:solidFill>
                <a:effectLst/>
                <a:uFillTx/>
                <a:latin typeface="Arial"/>
              </a:rPr>
              <a:t>Sixth Outline Level</a:t>
            </a:r>
            <a:endParaRPr b="0" lang="en-US" sz="1800" strike="noStrike" u="none">
              <a:solidFill>
                <a:srgbClr val="000000"/>
              </a:solidFill>
              <a:effectLst/>
              <a:uFillTx/>
              <a:latin typeface="Arial"/>
            </a:endParaRPr>
          </a:p>
          <a:p>
            <a:pPr lvl="6" marL="3024000" indent="-216000">
              <a:spcBef>
                <a:spcPts val="283"/>
              </a:spcBef>
              <a:buClr>
                <a:srgbClr val="000000"/>
              </a:buClr>
              <a:buSzPct val="45000"/>
              <a:buFont typeface="Wingdings" charset="2"/>
              <a:buChar char=""/>
            </a:pPr>
            <a:r>
              <a:rPr b="0" lang="en-US" sz="1800" strike="noStrike" u="none">
                <a:solidFill>
                  <a:srgbClr val="000000"/>
                </a:solidFill>
                <a:effectLst/>
                <a:uFillTx/>
                <a:latin typeface="Arial"/>
              </a:rPr>
              <a:t>Seventh Outline Level</a:t>
            </a:r>
            <a:endParaRPr b="0" lang="en-US" sz="1800" strike="noStrike" u="none">
              <a:solidFill>
                <a:srgbClr val="000000"/>
              </a:solidFill>
              <a:effectLst/>
              <a:uFillTx/>
              <a:latin typeface="Arial"/>
            </a:endParaRPr>
          </a:p>
        </p:txBody>
      </p:sp>
      <p:sp>
        <p:nvSpPr>
          <p:cNvPr id="77" name="PlaceHolder 6"/>
          <p:cNvSpPr>
            <a:spLocks noGrp="1"/>
          </p:cNvSpPr>
          <p:nvPr>
            <p:ph type="dt" idx="40"/>
          </p:nvPr>
        </p:nvSpPr>
        <p:spPr>
          <a:xfrm>
            <a:off x="457200" y="6356520"/>
            <a:ext cx="2133360" cy="364680"/>
          </a:xfrm>
          <a:prstGeom prst="rect">
            <a:avLst/>
          </a:prstGeom>
          <a:noFill/>
          <a:ln w="0">
            <a:noFill/>
          </a:ln>
        </p:spPr>
        <p:txBody>
          <a:bodyPr lIns="91440" rIns="91440" tIns="45720" bIns="45720" anchor="ctr">
            <a:noAutofit/>
          </a:bodyPr>
          <a:lstStyle>
            <a:lvl1pPr indent="0">
              <a:buNone/>
              <a:defRPr b="0" lang="en-US" sz="1400" strike="noStrike" u="none">
                <a:solidFill>
                  <a:srgbClr val="000000"/>
                </a:solidFill>
                <a:effectLst/>
                <a:uFillTx/>
                <a:latin typeface="Times New Roman"/>
              </a:defRPr>
            </a:lvl1pPr>
          </a:lstStyle>
          <a:p>
            <a:pPr indent="0">
              <a:buNone/>
            </a:pPr>
            <a:r>
              <a:rPr b="0" lang="en-US" sz="1400" strike="noStrike" u="none">
                <a:solidFill>
                  <a:srgbClr val="000000"/>
                </a:solidFill>
                <a:effectLst/>
                <a:uFillTx/>
                <a:latin typeface="Times New Roman"/>
              </a:rPr>
              <a:t>&lt;date/time&gt;</a:t>
            </a:r>
            <a:endParaRPr b="0" lang="en-US" sz="1400" strike="noStrike" u="none">
              <a:solidFill>
                <a:srgbClr val="000000"/>
              </a:solidFill>
              <a:effectLst/>
              <a:uFillTx/>
              <a:latin typeface="Times New Roman"/>
            </a:endParaRPr>
          </a:p>
        </p:txBody>
      </p:sp>
      <p:sp>
        <p:nvSpPr>
          <p:cNvPr id="78" name="PlaceHolder 7"/>
          <p:cNvSpPr>
            <a:spLocks noGrp="1"/>
          </p:cNvSpPr>
          <p:nvPr>
            <p:ph type="ftr" idx="41"/>
          </p:nvPr>
        </p:nvSpPr>
        <p:spPr>
          <a:xfrm>
            <a:off x="3124080" y="6356520"/>
            <a:ext cx="2895120" cy="364680"/>
          </a:xfrm>
          <a:prstGeom prst="rect">
            <a:avLst/>
          </a:prstGeom>
          <a:noFill/>
          <a:ln w="0">
            <a:noFill/>
          </a:ln>
        </p:spPr>
        <p:txBody>
          <a:bodyPr lIns="91440" rIns="91440" tIns="45720" bIns="45720" anchor="ctr">
            <a:noAutofit/>
          </a:bodyPr>
          <a:lstStyle>
            <a:lvl1pPr indent="0" algn="ctr">
              <a:buNone/>
              <a:defRPr b="0" lang="en-US" sz="1400" strike="noStrike" u="none">
                <a:solidFill>
                  <a:srgbClr val="000000"/>
                </a:solidFill>
                <a:effectLst/>
                <a:uFillTx/>
                <a:latin typeface="Times New Roman"/>
              </a:defRPr>
            </a:lvl1pPr>
          </a:lstStyle>
          <a:p>
            <a:pPr indent="0" algn="ctr">
              <a:buNone/>
            </a:pPr>
            <a:r>
              <a:rPr b="0" lang="en-US" sz="1400" strike="noStrike" u="none">
                <a:solidFill>
                  <a:srgbClr val="000000"/>
                </a:solidFill>
                <a:effectLst/>
                <a:uFillTx/>
                <a:latin typeface="Times New Roman"/>
              </a:rPr>
              <a:t>&lt;footer&gt;</a:t>
            </a:r>
            <a:endParaRPr b="0" lang="en-US" sz="1400" strike="noStrike" u="none">
              <a:solidFill>
                <a:srgbClr val="000000"/>
              </a:solidFill>
              <a:effectLst/>
              <a:uFillTx/>
              <a:latin typeface="Times New Roman"/>
            </a:endParaRPr>
          </a:p>
        </p:txBody>
      </p:sp>
      <p:sp>
        <p:nvSpPr>
          <p:cNvPr id="79" name="PlaceHolder 8"/>
          <p:cNvSpPr>
            <a:spLocks noGrp="1"/>
          </p:cNvSpPr>
          <p:nvPr>
            <p:ph type="sldNum" idx="42"/>
          </p:nvPr>
        </p:nvSpPr>
        <p:spPr>
          <a:xfrm>
            <a:off x="6553080" y="6356520"/>
            <a:ext cx="2133360" cy="364680"/>
          </a:xfrm>
          <a:prstGeom prst="rect">
            <a:avLst/>
          </a:prstGeom>
          <a:noFill/>
          <a:ln w="0">
            <a:noFill/>
          </a:ln>
        </p:spPr>
        <p:txBody>
          <a:bodyPr lIns="91440" rIns="91440" tIns="45720" bIns="45720" anchor="ctr">
            <a:noAutofit/>
          </a:bodyPr>
          <a:lstStyle>
            <a:lvl1pPr indent="0" algn="r">
              <a:lnSpc>
                <a:spcPct val="100000"/>
              </a:lnSpc>
              <a:buNone/>
              <a:tabLst>
                <a:tab algn="l" pos="0"/>
              </a:tabLst>
              <a:defRPr b="0" lang="es-ES" sz="900" strike="noStrike" u="none">
                <a:solidFill>
                  <a:srgbClr val="888888"/>
                </a:solidFill>
                <a:effectLst/>
                <a:uFillTx/>
                <a:latin typeface="Calibri"/>
                <a:ea typeface="Calibri"/>
              </a:defRPr>
            </a:lvl1pPr>
          </a:lstStyle>
          <a:p>
            <a:pPr indent="0" algn="r">
              <a:lnSpc>
                <a:spcPct val="100000"/>
              </a:lnSpc>
              <a:buNone/>
              <a:tabLst>
                <a:tab algn="l" pos="0"/>
              </a:tabLst>
            </a:pPr>
            <a:fld id="{074183E8-EE6E-4F84-85E3-EEEAC1DA3D11}" type="slidenum">
              <a:rPr b="0" lang="es-ES" sz="900" strike="noStrike" u="none">
                <a:solidFill>
                  <a:srgbClr val="888888"/>
                </a:solidFill>
                <a:effectLst/>
                <a:uFillTx/>
                <a:latin typeface="Calibri"/>
                <a:ea typeface="Calibri"/>
              </a:rPr>
              <a:t>&lt;number&gt;</a:t>
            </a:fld>
            <a:endParaRPr b="0" lang="en-US" sz="900" strike="noStrike" u="none">
              <a:solidFill>
                <a:srgbClr val="000000"/>
              </a:solidFill>
              <a:effectLst/>
              <a:uFillTx/>
              <a:latin typeface="Times New Roman"/>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Sólo el título">
    <p:bg>
      <p:bgPr>
        <a:solidFill>
          <a:srgbClr val="f6eaf1"/>
        </a:solidFill>
      </p:bgPr>
    </p:bg>
    <p:spTree>
      <p:nvGrpSpPr>
        <p:cNvPr id="1" name=""/>
        <p:cNvGrpSpPr/>
        <p:nvPr/>
      </p:nvGrpSpPr>
      <p:grpSpPr>
        <a:xfrm>
          <a:off x="0" y="0"/>
          <a:ext cx="0" cy="0"/>
          <a:chOff x="0" y="0"/>
          <a:chExt cx="0" cy="0"/>
        </a:xfrm>
      </p:grpSpPr>
      <p:sp>
        <p:nvSpPr>
          <p:cNvPr id="80" name="PlaceHolder 1"/>
          <p:cNvSpPr>
            <a:spLocks noGrp="1"/>
          </p:cNvSpPr>
          <p:nvPr>
            <p:ph type="title"/>
          </p:nvPr>
        </p:nvSpPr>
        <p:spPr>
          <a:xfrm>
            <a:off x="457200" y="274680"/>
            <a:ext cx="8229240" cy="1142640"/>
          </a:xfrm>
          <a:prstGeom prst="rect">
            <a:avLst/>
          </a:prstGeom>
          <a:noFill/>
          <a:ln w="0">
            <a:noFill/>
          </a:ln>
        </p:spPr>
        <p:txBody>
          <a:bodyPr lIns="91440" rIns="91440" tIns="45720" bIns="45720" anchor="ctr">
            <a:normAutofit/>
          </a:bodyPr>
          <a:p>
            <a:pPr indent="0">
              <a:buNone/>
            </a:pPr>
            <a:r>
              <a:rPr b="0" lang="en-US" sz="4400" strike="noStrike" u="none">
                <a:solidFill>
                  <a:srgbClr val="000000"/>
                </a:solidFill>
                <a:effectLst/>
                <a:uFillTx/>
                <a:latin typeface="Arial"/>
              </a:rPr>
              <a:t>Click to edit the title text format</a:t>
            </a:r>
            <a:endParaRPr b="0" lang="en-US" sz="4400" strike="noStrike" u="none">
              <a:solidFill>
                <a:srgbClr val="000000"/>
              </a:solidFill>
              <a:effectLst/>
              <a:uFillTx/>
              <a:latin typeface="Arial"/>
            </a:endParaRPr>
          </a:p>
        </p:txBody>
      </p:sp>
      <p:sp>
        <p:nvSpPr>
          <p:cNvPr id="81" name="PlaceHolder 2"/>
          <p:cNvSpPr>
            <a:spLocks noGrp="1"/>
          </p:cNvSpPr>
          <p:nvPr>
            <p:ph type="dt" idx="43"/>
          </p:nvPr>
        </p:nvSpPr>
        <p:spPr>
          <a:xfrm>
            <a:off x="457200" y="6356520"/>
            <a:ext cx="2133360" cy="364680"/>
          </a:xfrm>
          <a:prstGeom prst="rect">
            <a:avLst/>
          </a:prstGeom>
          <a:noFill/>
          <a:ln w="0">
            <a:noFill/>
          </a:ln>
        </p:spPr>
        <p:txBody>
          <a:bodyPr lIns="91440" rIns="91440" tIns="45720" bIns="45720" anchor="ctr">
            <a:noAutofit/>
          </a:bodyPr>
          <a:lstStyle>
            <a:lvl1pPr indent="0">
              <a:buNone/>
              <a:defRPr b="0" lang="en-US" sz="1400" strike="noStrike" u="none">
                <a:solidFill>
                  <a:srgbClr val="000000"/>
                </a:solidFill>
                <a:effectLst/>
                <a:uFillTx/>
                <a:latin typeface="Times New Roman"/>
              </a:defRPr>
            </a:lvl1pPr>
          </a:lstStyle>
          <a:p>
            <a:pPr indent="0">
              <a:buNone/>
            </a:pPr>
            <a:r>
              <a:rPr b="0" lang="en-US" sz="1400" strike="noStrike" u="none">
                <a:solidFill>
                  <a:srgbClr val="000000"/>
                </a:solidFill>
                <a:effectLst/>
                <a:uFillTx/>
                <a:latin typeface="Times New Roman"/>
              </a:rPr>
              <a:t>&lt;date/time&gt;</a:t>
            </a:r>
            <a:endParaRPr b="0" lang="en-US" sz="1400" strike="noStrike" u="none">
              <a:solidFill>
                <a:srgbClr val="000000"/>
              </a:solidFill>
              <a:effectLst/>
              <a:uFillTx/>
              <a:latin typeface="Times New Roman"/>
            </a:endParaRPr>
          </a:p>
        </p:txBody>
      </p:sp>
      <p:sp>
        <p:nvSpPr>
          <p:cNvPr id="82" name="PlaceHolder 3"/>
          <p:cNvSpPr>
            <a:spLocks noGrp="1"/>
          </p:cNvSpPr>
          <p:nvPr>
            <p:ph type="ftr" idx="44"/>
          </p:nvPr>
        </p:nvSpPr>
        <p:spPr>
          <a:xfrm>
            <a:off x="3124080" y="6356520"/>
            <a:ext cx="2895120" cy="364680"/>
          </a:xfrm>
          <a:prstGeom prst="rect">
            <a:avLst/>
          </a:prstGeom>
          <a:noFill/>
          <a:ln w="0">
            <a:noFill/>
          </a:ln>
        </p:spPr>
        <p:txBody>
          <a:bodyPr lIns="91440" rIns="91440" tIns="45720" bIns="45720" anchor="ctr">
            <a:noAutofit/>
          </a:bodyPr>
          <a:lstStyle>
            <a:lvl1pPr indent="0" algn="ctr">
              <a:buNone/>
              <a:defRPr b="0" lang="en-US" sz="1400" strike="noStrike" u="none">
                <a:solidFill>
                  <a:srgbClr val="000000"/>
                </a:solidFill>
                <a:effectLst/>
                <a:uFillTx/>
                <a:latin typeface="Times New Roman"/>
              </a:defRPr>
            </a:lvl1pPr>
          </a:lstStyle>
          <a:p>
            <a:pPr indent="0" algn="ctr">
              <a:buNone/>
            </a:pPr>
            <a:r>
              <a:rPr b="0" lang="en-US" sz="1400" strike="noStrike" u="none">
                <a:solidFill>
                  <a:srgbClr val="000000"/>
                </a:solidFill>
                <a:effectLst/>
                <a:uFillTx/>
                <a:latin typeface="Times New Roman"/>
              </a:rPr>
              <a:t>&lt;footer&gt;</a:t>
            </a:r>
            <a:endParaRPr b="0" lang="en-US" sz="1400" strike="noStrike" u="none">
              <a:solidFill>
                <a:srgbClr val="000000"/>
              </a:solidFill>
              <a:effectLst/>
              <a:uFillTx/>
              <a:latin typeface="Times New Roman"/>
            </a:endParaRPr>
          </a:p>
        </p:txBody>
      </p:sp>
      <p:sp>
        <p:nvSpPr>
          <p:cNvPr id="83" name="PlaceHolder 4"/>
          <p:cNvSpPr>
            <a:spLocks noGrp="1"/>
          </p:cNvSpPr>
          <p:nvPr>
            <p:ph type="sldNum" idx="45"/>
          </p:nvPr>
        </p:nvSpPr>
        <p:spPr>
          <a:xfrm>
            <a:off x="6553080" y="6356520"/>
            <a:ext cx="2133360" cy="364680"/>
          </a:xfrm>
          <a:prstGeom prst="rect">
            <a:avLst/>
          </a:prstGeom>
          <a:noFill/>
          <a:ln w="0">
            <a:noFill/>
          </a:ln>
        </p:spPr>
        <p:txBody>
          <a:bodyPr lIns="91440" rIns="91440" tIns="45720" bIns="45720" anchor="ctr">
            <a:noAutofit/>
          </a:bodyPr>
          <a:lstStyle>
            <a:lvl1pPr indent="0" algn="r">
              <a:lnSpc>
                <a:spcPct val="100000"/>
              </a:lnSpc>
              <a:buNone/>
              <a:tabLst>
                <a:tab algn="l" pos="0"/>
              </a:tabLst>
              <a:defRPr b="0" lang="es-ES" sz="900" strike="noStrike" u="none">
                <a:solidFill>
                  <a:srgbClr val="888888"/>
                </a:solidFill>
                <a:effectLst/>
                <a:uFillTx/>
                <a:latin typeface="Calibri"/>
                <a:ea typeface="Calibri"/>
              </a:defRPr>
            </a:lvl1pPr>
          </a:lstStyle>
          <a:p>
            <a:pPr indent="0" algn="r">
              <a:lnSpc>
                <a:spcPct val="100000"/>
              </a:lnSpc>
              <a:buNone/>
              <a:tabLst>
                <a:tab algn="l" pos="0"/>
              </a:tabLst>
            </a:pPr>
            <a:fld id="{68D48029-1B29-4375-9F2F-D5F0646BD060}" type="slidenum">
              <a:rPr b="0" lang="es-ES" sz="900" strike="noStrike" u="none">
                <a:solidFill>
                  <a:srgbClr val="888888"/>
                </a:solidFill>
                <a:effectLst/>
                <a:uFillTx/>
                <a:latin typeface="Calibri"/>
                <a:ea typeface="Calibri"/>
              </a:rPr>
              <a:t>&lt;number&gt;</a:t>
            </a:fld>
            <a:endParaRPr b="0" lang="en-US" sz="900" strike="noStrike" u="none">
              <a:solidFill>
                <a:srgbClr val="000000"/>
              </a:solidFill>
              <a:effectLst/>
              <a:uFillTx/>
              <a:latin typeface="Times New Roman"/>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En blanco">
    <p:bg>
      <p:bgPr>
        <a:solidFill>
          <a:srgbClr val="f6eaf1"/>
        </a:solidFill>
      </p:bgPr>
    </p:bg>
    <p:spTree>
      <p:nvGrpSpPr>
        <p:cNvPr id="1" name=""/>
        <p:cNvGrpSpPr/>
        <p:nvPr/>
      </p:nvGrpSpPr>
      <p:grpSpPr>
        <a:xfrm>
          <a:off x="0" y="0"/>
          <a:ext cx="0" cy="0"/>
          <a:chOff x="0" y="0"/>
          <a:chExt cx="0" cy="0"/>
        </a:xfrm>
      </p:grpSpPr>
      <p:sp>
        <p:nvSpPr>
          <p:cNvPr id="84" name="PlaceHolder 1"/>
          <p:cNvSpPr>
            <a:spLocks noGrp="1"/>
          </p:cNvSpPr>
          <p:nvPr>
            <p:ph type="dt" idx="46"/>
          </p:nvPr>
        </p:nvSpPr>
        <p:spPr>
          <a:xfrm>
            <a:off x="457200" y="6356520"/>
            <a:ext cx="2133360" cy="364680"/>
          </a:xfrm>
          <a:prstGeom prst="rect">
            <a:avLst/>
          </a:prstGeom>
          <a:noFill/>
          <a:ln w="0">
            <a:noFill/>
          </a:ln>
        </p:spPr>
        <p:txBody>
          <a:bodyPr lIns="91440" rIns="91440" tIns="45720" bIns="45720" anchor="ctr">
            <a:noAutofit/>
          </a:bodyPr>
          <a:lstStyle>
            <a:lvl1pPr indent="0">
              <a:buNone/>
              <a:defRPr b="0" lang="en-US" sz="1400" strike="noStrike" u="none">
                <a:solidFill>
                  <a:srgbClr val="000000"/>
                </a:solidFill>
                <a:effectLst/>
                <a:uFillTx/>
                <a:latin typeface="Times New Roman"/>
              </a:defRPr>
            </a:lvl1pPr>
          </a:lstStyle>
          <a:p>
            <a:pPr indent="0">
              <a:buNone/>
            </a:pPr>
            <a:r>
              <a:rPr b="0" lang="en-US" sz="1400" strike="noStrike" u="none">
                <a:solidFill>
                  <a:srgbClr val="000000"/>
                </a:solidFill>
                <a:effectLst/>
                <a:uFillTx/>
                <a:latin typeface="Times New Roman"/>
              </a:rPr>
              <a:t>&lt;date/time&gt;</a:t>
            </a:r>
            <a:endParaRPr b="0" lang="en-US" sz="1400" strike="noStrike" u="none">
              <a:solidFill>
                <a:srgbClr val="000000"/>
              </a:solidFill>
              <a:effectLst/>
              <a:uFillTx/>
              <a:latin typeface="Times New Roman"/>
            </a:endParaRPr>
          </a:p>
        </p:txBody>
      </p:sp>
      <p:sp>
        <p:nvSpPr>
          <p:cNvPr id="85" name="PlaceHolder 2"/>
          <p:cNvSpPr>
            <a:spLocks noGrp="1"/>
          </p:cNvSpPr>
          <p:nvPr>
            <p:ph type="ftr" idx="47"/>
          </p:nvPr>
        </p:nvSpPr>
        <p:spPr>
          <a:xfrm>
            <a:off x="3124080" y="6356520"/>
            <a:ext cx="2895120" cy="364680"/>
          </a:xfrm>
          <a:prstGeom prst="rect">
            <a:avLst/>
          </a:prstGeom>
          <a:noFill/>
          <a:ln w="0">
            <a:noFill/>
          </a:ln>
        </p:spPr>
        <p:txBody>
          <a:bodyPr lIns="91440" rIns="91440" tIns="45720" bIns="45720" anchor="ctr">
            <a:noAutofit/>
          </a:bodyPr>
          <a:lstStyle>
            <a:lvl1pPr indent="0" algn="ctr">
              <a:buNone/>
              <a:defRPr b="0" lang="en-US" sz="1400" strike="noStrike" u="none">
                <a:solidFill>
                  <a:srgbClr val="000000"/>
                </a:solidFill>
                <a:effectLst/>
                <a:uFillTx/>
                <a:latin typeface="Times New Roman"/>
              </a:defRPr>
            </a:lvl1pPr>
          </a:lstStyle>
          <a:p>
            <a:pPr indent="0" algn="ctr">
              <a:buNone/>
            </a:pPr>
            <a:r>
              <a:rPr b="0" lang="en-US" sz="1400" strike="noStrike" u="none">
                <a:solidFill>
                  <a:srgbClr val="000000"/>
                </a:solidFill>
                <a:effectLst/>
                <a:uFillTx/>
                <a:latin typeface="Times New Roman"/>
              </a:rPr>
              <a:t>&lt;footer&gt;</a:t>
            </a:r>
            <a:endParaRPr b="0" lang="en-US" sz="1400" strike="noStrike" u="none">
              <a:solidFill>
                <a:srgbClr val="000000"/>
              </a:solidFill>
              <a:effectLst/>
              <a:uFillTx/>
              <a:latin typeface="Times New Roman"/>
            </a:endParaRPr>
          </a:p>
        </p:txBody>
      </p:sp>
      <p:sp>
        <p:nvSpPr>
          <p:cNvPr id="86" name="PlaceHolder 3"/>
          <p:cNvSpPr>
            <a:spLocks noGrp="1"/>
          </p:cNvSpPr>
          <p:nvPr>
            <p:ph type="sldNum" idx="48"/>
          </p:nvPr>
        </p:nvSpPr>
        <p:spPr>
          <a:xfrm>
            <a:off x="6553080" y="6356520"/>
            <a:ext cx="2133360" cy="364680"/>
          </a:xfrm>
          <a:prstGeom prst="rect">
            <a:avLst/>
          </a:prstGeom>
          <a:noFill/>
          <a:ln w="0">
            <a:noFill/>
          </a:ln>
        </p:spPr>
        <p:txBody>
          <a:bodyPr lIns="91440" rIns="91440" tIns="45720" bIns="45720" anchor="ctr">
            <a:noAutofit/>
          </a:bodyPr>
          <a:lstStyle>
            <a:lvl1pPr indent="0" algn="r">
              <a:lnSpc>
                <a:spcPct val="100000"/>
              </a:lnSpc>
              <a:buNone/>
              <a:tabLst>
                <a:tab algn="l" pos="0"/>
              </a:tabLst>
              <a:defRPr b="0" lang="es-ES" sz="900" strike="noStrike" u="none">
                <a:solidFill>
                  <a:srgbClr val="888888"/>
                </a:solidFill>
                <a:effectLst/>
                <a:uFillTx/>
                <a:latin typeface="Calibri"/>
                <a:ea typeface="Calibri"/>
              </a:defRPr>
            </a:lvl1pPr>
          </a:lstStyle>
          <a:p>
            <a:pPr indent="0" algn="r">
              <a:lnSpc>
                <a:spcPct val="100000"/>
              </a:lnSpc>
              <a:buNone/>
              <a:tabLst>
                <a:tab algn="l" pos="0"/>
              </a:tabLst>
            </a:pPr>
            <a:fld id="{DD3EDC11-9099-4D67-98BF-57E7F218A702}" type="slidenum">
              <a:rPr b="0" lang="es-ES" sz="900" strike="noStrike" u="none">
                <a:solidFill>
                  <a:srgbClr val="888888"/>
                </a:solidFill>
                <a:effectLst/>
                <a:uFillTx/>
                <a:latin typeface="Calibri"/>
                <a:ea typeface="Calibri"/>
              </a:rPr>
              <a:t>&lt;number&gt;</a:t>
            </a:fld>
            <a:endParaRPr b="0" lang="en-US" sz="900" strike="noStrike" u="none">
              <a:solidFill>
                <a:srgbClr val="000000"/>
              </a:solidFill>
              <a:effectLst/>
              <a:uFillTx/>
              <a:latin typeface="Times New Roman"/>
            </a:endParaRPr>
          </a:p>
        </p:txBody>
      </p:sp>
      <p:sp>
        <p:nvSpPr>
          <p:cNvPr id="87" name="PlaceHolder 4"/>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buNone/>
            </a:pPr>
            <a:r>
              <a:rPr b="0" lang="en-US" sz="1400" strike="noStrike" u="none">
                <a:solidFill>
                  <a:srgbClr val="000000"/>
                </a:solidFill>
                <a:effectLst/>
                <a:uFillTx/>
                <a:latin typeface="Arial"/>
              </a:rPr>
              <a:t>Click to edit the title text format</a:t>
            </a:r>
            <a:endParaRPr b="0" lang="en-US" sz="1400" strike="noStrike" u="none">
              <a:solidFill>
                <a:srgbClr val="000000"/>
              </a:solidFill>
              <a:effectLst/>
              <a:uFillTx/>
              <a:latin typeface="Arial"/>
            </a:endParaRPr>
          </a:p>
        </p:txBody>
      </p:sp>
      <p:sp>
        <p:nvSpPr>
          <p:cNvPr id="88" name="PlaceHolder 5"/>
          <p:cNvSpPr>
            <a:spLocks noGrp="1"/>
          </p:cNvSpPr>
          <p:nvPr>
            <p:ph type="body"/>
          </p:nvPr>
        </p:nvSpPr>
        <p:spPr>
          <a:xfrm>
            <a:off x="457200" y="1604520"/>
            <a:ext cx="82292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1050" strike="noStrike" u="none">
                <a:solidFill>
                  <a:srgbClr val="000000"/>
                </a:solidFill>
                <a:effectLst/>
                <a:uFillTx/>
                <a:latin typeface="Arial"/>
              </a:rPr>
              <a:t>Click to edit the outline text format</a:t>
            </a:r>
            <a:endParaRPr b="0" lang="en-US" sz="1050" strike="noStrike" u="none">
              <a:solidFill>
                <a:srgbClr val="000000"/>
              </a:solidFill>
              <a:effectLst/>
              <a:uFillTx/>
              <a:latin typeface="Arial"/>
            </a:endParaRPr>
          </a:p>
          <a:p>
            <a:pPr lvl="1" marL="864000" indent="-324000">
              <a:spcBef>
                <a:spcPts val="1134"/>
              </a:spcBef>
              <a:buClr>
                <a:srgbClr val="000000"/>
              </a:buClr>
              <a:buSzPct val="75000"/>
              <a:buFont typeface="Symbol" charset="2"/>
              <a:buChar char=""/>
            </a:pPr>
            <a:r>
              <a:rPr b="0" lang="en-US" sz="1050" strike="noStrike" u="none">
                <a:solidFill>
                  <a:srgbClr val="000000"/>
                </a:solidFill>
                <a:effectLst/>
                <a:uFillTx/>
                <a:latin typeface="Arial"/>
              </a:rPr>
              <a:t>Second Outline Level</a:t>
            </a:r>
            <a:endParaRPr b="0" lang="en-US" sz="1050" strike="noStrike" u="none">
              <a:solidFill>
                <a:srgbClr val="000000"/>
              </a:solidFill>
              <a:effectLst/>
              <a:uFillTx/>
              <a:latin typeface="Arial"/>
            </a:endParaRPr>
          </a:p>
          <a:p>
            <a:pPr lvl="2" marL="1296000" indent="-288000">
              <a:spcBef>
                <a:spcPts val="850"/>
              </a:spcBef>
              <a:buClr>
                <a:srgbClr val="000000"/>
              </a:buClr>
              <a:buSzPct val="45000"/>
              <a:buFont typeface="Wingdings" charset="2"/>
              <a:buChar char=""/>
            </a:pPr>
            <a:r>
              <a:rPr b="0" lang="en-US" sz="1050" strike="noStrike" u="none">
                <a:solidFill>
                  <a:srgbClr val="000000"/>
                </a:solidFill>
                <a:effectLst/>
                <a:uFillTx/>
                <a:latin typeface="Arial"/>
              </a:rPr>
              <a:t>Third Outline Level</a:t>
            </a:r>
            <a:endParaRPr b="0" lang="en-US" sz="1050" strike="noStrike" u="none">
              <a:solidFill>
                <a:srgbClr val="000000"/>
              </a:solidFill>
              <a:effectLst/>
              <a:uFillTx/>
              <a:latin typeface="Arial"/>
            </a:endParaRPr>
          </a:p>
          <a:p>
            <a:pPr lvl="3" marL="1728000" indent="-216000">
              <a:spcBef>
                <a:spcPts val="567"/>
              </a:spcBef>
              <a:buClr>
                <a:srgbClr val="000000"/>
              </a:buClr>
              <a:buSzPct val="75000"/>
              <a:buFont typeface="Symbol" charset="2"/>
              <a:buChar char=""/>
            </a:pPr>
            <a:r>
              <a:rPr b="0" lang="en-US" sz="1050" strike="noStrike" u="none">
                <a:solidFill>
                  <a:srgbClr val="000000"/>
                </a:solidFill>
                <a:effectLst/>
                <a:uFillTx/>
                <a:latin typeface="Arial"/>
              </a:rPr>
              <a:t>Fourth Outline Level</a:t>
            </a:r>
            <a:endParaRPr b="0" lang="en-US" sz="1050" strike="noStrike" u="none">
              <a:solidFill>
                <a:srgbClr val="000000"/>
              </a:solidFill>
              <a:effectLst/>
              <a:uFillTx/>
              <a:latin typeface="Arial"/>
            </a:endParaRPr>
          </a:p>
          <a:p>
            <a:pPr lvl="4" marL="2160000" indent="-216000">
              <a:spcBef>
                <a:spcPts val="283"/>
              </a:spcBef>
              <a:buClr>
                <a:srgbClr val="000000"/>
              </a:buClr>
              <a:buSzPct val="45000"/>
              <a:buFont typeface="Wingdings" charset="2"/>
              <a:buChar char=""/>
            </a:pPr>
            <a:r>
              <a:rPr b="0" lang="en-US" sz="2000" strike="noStrike" u="none">
                <a:solidFill>
                  <a:srgbClr val="000000"/>
                </a:solidFill>
                <a:effectLst/>
                <a:uFillTx/>
                <a:latin typeface="Arial"/>
              </a:rPr>
              <a:t>Fifth Outline Level</a:t>
            </a:r>
            <a:endParaRPr b="0" lang="en-US" sz="2000" strike="noStrike" u="none">
              <a:solidFill>
                <a:srgbClr val="000000"/>
              </a:solidFill>
              <a:effectLst/>
              <a:uFillTx/>
              <a:latin typeface="Arial"/>
            </a:endParaRPr>
          </a:p>
          <a:p>
            <a:pPr lvl="5" marL="2592000" indent="-216000">
              <a:spcBef>
                <a:spcPts val="283"/>
              </a:spcBef>
              <a:buClr>
                <a:srgbClr val="000000"/>
              </a:buClr>
              <a:buSzPct val="45000"/>
              <a:buFont typeface="Wingdings" charset="2"/>
              <a:buChar char=""/>
            </a:pPr>
            <a:r>
              <a:rPr b="0" lang="en-US" sz="2000" strike="noStrike" u="none">
                <a:solidFill>
                  <a:srgbClr val="000000"/>
                </a:solidFill>
                <a:effectLst/>
                <a:uFillTx/>
                <a:latin typeface="Arial"/>
              </a:rPr>
              <a:t>Sixth Outline Level</a:t>
            </a:r>
            <a:endParaRPr b="0" lang="en-US" sz="2000" strike="noStrike" u="none">
              <a:solidFill>
                <a:srgbClr val="000000"/>
              </a:solidFill>
              <a:effectLst/>
              <a:uFillTx/>
              <a:latin typeface="Arial"/>
            </a:endParaRPr>
          </a:p>
          <a:p>
            <a:pPr lvl="6" marL="3024000" indent="-216000">
              <a:spcBef>
                <a:spcPts val="283"/>
              </a:spcBef>
              <a:buClr>
                <a:srgbClr val="000000"/>
              </a:buClr>
              <a:buSzPct val="45000"/>
              <a:buFont typeface="Wingdings" charset="2"/>
              <a:buChar char=""/>
            </a:pPr>
            <a:r>
              <a:rPr b="0" lang="en-US" sz="2000" strike="noStrike" u="none">
                <a:solidFill>
                  <a:srgbClr val="000000"/>
                </a:solidFill>
                <a:effectLst/>
                <a:uFillTx/>
                <a:latin typeface="Arial"/>
              </a:rPr>
              <a:t>Seventh Outline Level</a:t>
            </a:r>
            <a:endParaRPr b="0" lang="en-US" sz="2000" strike="noStrike" u="none">
              <a:solidFill>
                <a:srgbClr val="000000"/>
              </a:solidFill>
              <a:effectLst/>
              <a:uFillTx/>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ontenido con título">
    <p:bg>
      <p:bgPr>
        <a:solidFill>
          <a:srgbClr val="f6eaf1"/>
        </a:solidFill>
      </p:bgPr>
    </p:bg>
    <p:spTree>
      <p:nvGrpSpPr>
        <p:cNvPr id="1" name=""/>
        <p:cNvGrpSpPr/>
        <p:nvPr/>
      </p:nvGrpSpPr>
      <p:grpSpPr>
        <a:xfrm>
          <a:off x="0" y="0"/>
          <a:ext cx="0" cy="0"/>
          <a:chOff x="0" y="0"/>
          <a:chExt cx="0" cy="0"/>
        </a:xfrm>
      </p:grpSpPr>
      <p:sp>
        <p:nvSpPr>
          <p:cNvPr id="89" name="PlaceHolder 1"/>
          <p:cNvSpPr>
            <a:spLocks noGrp="1"/>
          </p:cNvSpPr>
          <p:nvPr>
            <p:ph type="title"/>
          </p:nvPr>
        </p:nvSpPr>
        <p:spPr>
          <a:xfrm>
            <a:off x="457200" y="272880"/>
            <a:ext cx="3007800" cy="1161720"/>
          </a:xfrm>
          <a:prstGeom prst="rect">
            <a:avLst/>
          </a:prstGeom>
          <a:noFill/>
          <a:ln w="0">
            <a:noFill/>
          </a:ln>
        </p:spPr>
        <p:txBody>
          <a:bodyPr lIns="91440" rIns="91440" tIns="45720" bIns="45720" anchor="b">
            <a:normAutofit/>
          </a:bodyPr>
          <a:p>
            <a:pPr indent="0">
              <a:buNone/>
            </a:pPr>
            <a:r>
              <a:rPr b="0" lang="en-US" sz="1500" strike="noStrike" u="none">
                <a:solidFill>
                  <a:srgbClr val="000000"/>
                </a:solidFill>
                <a:effectLst/>
                <a:uFillTx/>
                <a:latin typeface="Arial"/>
              </a:rPr>
              <a:t>Click to edit the title text format</a:t>
            </a:r>
            <a:endParaRPr b="0" lang="en-US" sz="1500" strike="noStrike" u="none">
              <a:solidFill>
                <a:srgbClr val="000000"/>
              </a:solidFill>
              <a:effectLst/>
              <a:uFillTx/>
              <a:latin typeface="Arial"/>
            </a:endParaRPr>
          </a:p>
        </p:txBody>
      </p:sp>
      <p:sp>
        <p:nvSpPr>
          <p:cNvPr id="90" name="PlaceHolder 2"/>
          <p:cNvSpPr>
            <a:spLocks noGrp="1"/>
          </p:cNvSpPr>
          <p:nvPr>
            <p:ph type="body"/>
          </p:nvPr>
        </p:nvSpPr>
        <p:spPr>
          <a:xfrm>
            <a:off x="3575160" y="272880"/>
            <a:ext cx="5111280" cy="5852880"/>
          </a:xfrm>
          <a:prstGeom prst="rect">
            <a:avLst/>
          </a:prstGeom>
          <a:noFill/>
          <a:ln w="0">
            <a:noFill/>
          </a:ln>
        </p:spPr>
        <p:txBody>
          <a:bodyPr lIns="91440" rIns="91440" tIns="45720" bIns="45720" anchor="t">
            <a:normAutofit/>
          </a:bodyPr>
          <a:p>
            <a:pPr marL="432000" indent="-324000">
              <a:spcBef>
                <a:spcPts val="1417"/>
              </a:spcBef>
              <a:buClr>
                <a:srgbClr val="000000"/>
              </a:buClr>
              <a:buSzPct val="45000"/>
              <a:buFont typeface="Wingdings" charset="2"/>
              <a:buChar char=""/>
            </a:pPr>
            <a:r>
              <a:rPr b="0" lang="en-US" sz="2400" strike="noStrike" u="none">
                <a:solidFill>
                  <a:srgbClr val="000000"/>
                </a:solidFill>
                <a:effectLst/>
                <a:uFillTx/>
                <a:latin typeface="Arial"/>
              </a:rPr>
              <a:t>Click to edit the outline text format</a:t>
            </a:r>
            <a:endParaRPr b="0" lang="en-US" sz="2400" strike="noStrike" u="none">
              <a:solidFill>
                <a:srgbClr val="000000"/>
              </a:solidFill>
              <a:effectLst/>
              <a:uFillTx/>
              <a:latin typeface="Arial"/>
            </a:endParaRPr>
          </a:p>
          <a:p>
            <a:pPr lvl="1" marL="864000" indent="-324000">
              <a:spcBef>
                <a:spcPts val="1134"/>
              </a:spcBef>
              <a:buClr>
                <a:srgbClr val="000000"/>
              </a:buClr>
              <a:buSzPct val="75000"/>
              <a:buFont typeface="Symbol" charset="2"/>
              <a:buChar char=""/>
            </a:pPr>
            <a:r>
              <a:rPr b="0" lang="en-US" sz="2400" strike="noStrike" u="none">
                <a:solidFill>
                  <a:srgbClr val="000000"/>
                </a:solidFill>
                <a:effectLst/>
                <a:uFillTx/>
                <a:latin typeface="Arial"/>
              </a:rPr>
              <a:t>Second Outline Level</a:t>
            </a:r>
            <a:endParaRPr b="0" lang="en-US" sz="2400" strike="noStrike" u="none">
              <a:solidFill>
                <a:srgbClr val="000000"/>
              </a:solidFill>
              <a:effectLst/>
              <a:uFillTx/>
              <a:latin typeface="Arial"/>
            </a:endParaRPr>
          </a:p>
          <a:p>
            <a:pPr lvl="2" marL="1296000" indent="-288000">
              <a:spcBef>
                <a:spcPts val="850"/>
              </a:spcBef>
              <a:buClr>
                <a:srgbClr val="000000"/>
              </a:buClr>
              <a:buSzPct val="45000"/>
              <a:buFont typeface="Wingdings" charset="2"/>
              <a:buChar char=""/>
            </a:pPr>
            <a:r>
              <a:rPr b="0" lang="en-US" sz="2400" strike="noStrike" u="none">
                <a:solidFill>
                  <a:srgbClr val="000000"/>
                </a:solidFill>
                <a:effectLst/>
                <a:uFillTx/>
                <a:latin typeface="Arial"/>
              </a:rPr>
              <a:t>Third Outline Level</a:t>
            </a:r>
            <a:endParaRPr b="0" lang="en-US" sz="2400" strike="noStrike" u="none">
              <a:solidFill>
                <a:srgbClr val="000000"/>
              </a:solidFill>
              <a:effectLst/>
              <a:uFillTx/>
              <a:latin typeface="Arial"/>
            </a:endParaRPr>
          </a:p>
          <a:p>
            <a:pPr lvl="3" marL="1728000" indent="-216000">
              <a:spcBef>
                <a:spcPts val="567"/>
              </a:spcBef>
              <a:buClr>
                <a:srgbClr val="000000"/>
              </a:buClr>
              <a:buSzPct val="75000"/>
              <a:buFont typeface="Symbol" charset="2"/>
              <a:buChar char=""/>
            </a:pPr>
            <a:r>
              <a:rPr b="0" lang="en-US" sz="2400" strike="noStrike" u="none">
                <a:solidFill>
                  <a:srgbClr val="000000"/>
                </a:solidFill>
                <a:effectLst/>
                <a:uFillTx/>
                <a:latin typeface="Arial"/>
              </a:rPr>
              <a:t>Fourth Outline Level</a:t>
            </a:r>
            <a:endParaRPr b="0" lang="en-US" sz="2400" strike="noStrike" u="none">
              <a:solidFill>
                <a:srgbClr val="000000"/>
              </a:solidFill>
              <a:effectLst/>
              <a:uFillTx/>
              <a:latin typeface="Arial"/>
            </a:endParaRPr>
          </a:p>
          <a:p>
            <a:pPr lvl="4" marL="2160000" indent="-216000">
              <a:spcBef>
                <a:spcPts val="283"/>
              </a:spcBef>
              <a:buClr>
                <a:srgbClr val="000000"/>
              </a:buClr>
              <a:buSzPct val="45000"/>
              <a:buFont typeface="Wingdings" charset="2"/>
              <a:buChar char=""/>
            </a:pPr>
            <a:r>
              <a:rPr b="0" lang="en-US" sz="2400" strike="noStrike" u="none">
                <a:solidFill>
                  <a:srgbClr val="000000"/>
                </a:solidFill>
                <a:effectLst/>
                <a:uFillTx/>
                <a:latin typeface="Arial"/>
              </a:rPr>
              <a:t>Fifth Outline Level</a:t>
            </a:r>
            <a:endParaRPr b="0" lang="en-US" sz="2400" strike="noStrike" u="none">
              <a:solidFill>
                <a:srgbClr val="000000"/>
              </a:solidFill>
              <a:effectLst/>
              <a:uFillTx/>
              <a:latin typeface="Arial"/>
            </a:endParaRPr>
          </a:p>
          <a:p>
            <a:pPr lvl="5" marL="2592000" indent="-216000">
              <a:spcBef>
                <a:spcPts val="283"/>
              </a:spcBef>
              <a:buClr>
                <a:srgbClr val="000000"/>
              </a:buClr>
              <a:buSzPct val="45000"/>
              <a:buFont typeface="Wingdings" charset="2"/>
              <a:buChar char=""/>
            </a:pPr>
            <a:r>
              <a:rPr b="0" lang="en-US" sz="2400" strike="noStrike" u="none">
                <a:solidFill>
                  <a:srgbClr val="000000"/>
                </a:solidFill>
                <a:effectLst/>
                <a:uFillTx/>
                <a:latin typeface="Arial"/>
              </a:rPr>
              <a:t>Sixth Outline Level</a:t>
            </a:r>
            <a:endParaRPr b="0" lang="en-US" sz="2400" strike="noStrike" u="none">
              <a:solidFill>
                <a:srgbClr val="000000"/>
              </a:solidFill>
              <a:effectLst/>
              <a:uFillTx/>
              <a:latin typeface="Arial"/>
            </a:endParaRPr>
          </a:p>
          <a:p>
            <a:pPr lvl="6" marL="3024000" indent="-216000">
              <a:spcBef>
                <a:spcPts val="283"/>
              </a:spcBef>
              <a:buClr>
                <a:srgbClr val="000000"/>
              </a:buClr>
              <a:buSzPct val="45000"/>
              <a:buFont typeface="Wingdings" charset="2"/>
              <a:buChar char=""/>
            </a:pPr>
            <a:r>
              <a:rPr b="0" lang="en-US" sz="2400" strike="noStrike" u="none">
                <a:solidFill>
                  <a:srgbClr val="000000"/>
                </a:solidFill>
                <a:effectLst/>
                <a:uFillTx/>
                <a:latin typeface="Arial"/>
              </a:rPr>
              <a:t>Seventh Outline Level</a:t>
            </a:r>
            <a:endParaRPr b="0" lang="en-US" sz="2400" strike="noStrike" u="none">
              <a:solidFill>
                <a:srgbClr val="000000"/>
              </a:solidFill>
              <a:effectLst/>
              <a:uFillTx/>
              <a:latin typeface="Arial"/>
            </a:endParaRPr>
          </a:p>
        </p:txBody>
      </p:sp>
      <p:sp>
        <p:nvSpPr>
          <p:cNvPr id="91" name="PlaceHolder 3"/>
          <p:cNvSpPr>
            <a:spLocks noGrp="1"/>
          </p:cNvSpPr>
          <p:nvPr>
            <p:ph type="body"/>
          </p:nvPr>
        </p:nvSpPr>
        <p:spPr>
          <a:xfrm>
            <a:off x="457200" y="1434960"/>
            <a:ext cx="3007800" cy="4690800"/>
          </a:xfrm>
          <a:prstGeom prst="rect">
            <a:avLst/>
          </a:prstGeom>
          <a:noFill/>
          <a:ln w="0">
            <a:noFill/>
          </a:ln>
        </p:spPr>
        <p:txBody>
          <a:bodyPr lIns="91440" rIns="91440" tIns="45720" bIns="45720" anchor="t">
            <a:normAutofit fontScale="92500" lnSpcReduction="9999"/>
          </a:bodyPr>
          <a:p>
            <a:pPr marL="432000" indent="-324000">
              <a:spcBef>
                <a:spcPts val="1417"/>
              </a:spcBef>
              <a:buClr>
                <a:srgbClr val="000000"/>
              </a:buClr>
              <a:buSzPct val="45000"/>
              <a:buFont typeface="Wingdings" charset="2"/>
              <a:buChar char=""/>
            </a:pPr>
            <a:r>
              <a:rPr b="0" lang="en-US" sz="1050" strike="noStrike" u="none">
                <a:solidFill>
                  <a:srgbClr val="000000"/>
                </a:solidFill>
                <a:effectLst/>
                <a:uFillTx/>
                <a:latin typeface="Arial"/>
              </a:rPr>
              <a:t>Click to edit the outline text format</a:t>
            </a:r>
            <a:endParaRPr b="0" lang="en-US" sz="1050" strike="noStrike" u="none">
              <a:solidFill>
                <a:srgbClr val="000000"/>
              </a:solidFill>
              <a:effectLst/>
              <a:uFillTx/>
              <a:latin typeface="Arial"/>
            </a:endParaRPr>
          </a:p>
          <a:p>
            <a:pPr lvl="1" marL="864000" indent="-324000">
              <a:spcBef>
                <a:spcPts val="1134"/>
              </a:spcBef>
              <a:buClr>
                <a:srgbClr val="000000"/>
              </a:buClr>
              <a:buSzPct val="75000"/>
              <a:buFont typeface="Symbol" charset="2"/>
              <a:buChar char=""/>
            </a:pPr>
            <a:r>
              <a:rPr b="0" lang="en-US" sz="1050" strike="noStrike" u="none">
                <a:solidFill>
                  <a:srgbClr val="000000"/>
                </a:solidFill>
                <a:effectLst/>
                <a:uFillTx/>
                <a:latin typeface="Arial"/>
              </a:rPr>
              <a:t>Second Outline Level</a:t>
            </a:r>
            <a:endParaRPr b="0" lang="en-US" sz="1050" strike="noStrike" u="none">
              <a:solidFill>
                <a:srgbClr val="000000"/>
              </a:solidFill>
              <a:effectLst/>
              <a:uFillTx/>
              <a:latin typeface="Arial"/>
            </a:endParaRPr>
          </a:p>
          <a:p>
            <a:pPr lvl="2" marL="1296000" indent="-288000">
              <a:spcBef>
                <a:spcPts val="850"/>
              </a:spcBef>
              <a:buClr>
                <a:srgbClr val="000000"/>
              </a:buClr>
              <a:buSzPct val="45000"/>
              <a:buFont typeface="Wingdings" charset="2"/>
              <a:buChar char=""/>
            </a:pPr>
            <a:r>
              <a:rPr b="0" lang="en-US" sz="1050" strike="noStrike" u="none">
                <a:solidFill>
                  <a:srgbClr val="000000"/>
                </a:solidFill>
                <a:effectLst/>
                <a:uFillTx/>
                <a:latin typeface="Arial"/>
              </a:rPr>
              <a:t>Third Outline Level</a:t>
            </a:r>
            <a:endParaRPr b="0" lang="en-US" sz="1050" strike="noStrike" u="none">
              <a:solidFill>
                <a:srgbClr val="000000"/>
              </a:solidFill>
              <a:effectLst/>
              <a:uFillTx/>
              <a:latin typeface="Arial"/>
            </a:endParaRPr>
          </a:p>
          <a:p>
            <a:pPr lvl="3" marL="1728000" indent="-216000">
              <a:spcBef>
                <a:spcPts val="567"/>
              </a:spcBef>
              <a:buClr>
                <a:srgbClr val="000000"/>
              </a:buClr>
              <a:buSzPct val="75000"/>
              <a:buFont typeface="Symbol" charset="2"/>
              <a:buChar char=""/>
            </a:pPr>
            <a:r>
              <a:rPr b="0" lang="en-US" sz="1050" strike="noStrike" u="none">
                <a:solidFill>
                  <a:srgbClr val="000000"/>
                </a:solidFill>
                <a:effectLst/>
                <a:uFillTx/>
                <a:latin typeface="Arial"/>
              </a:rPr>
              <a:t>Fourth Outline Level</a:t>
            </a:r>
            <a:endParaRPr b="0" lang="en-US" sz="1050" strike="noStrike" u="none">
              <a:solidFill>
                <a:srgbClr val="000000"/>
              </a:solidFill>
              <a:effectLst/>
              <a:uFillTx/>
              <a:latin typeface="Arial"/>
            </a:endParaRPr>
          </a:p>
          <a:p>
            <a:pPr lvl="4" marL="2160000" indent="-216000">
              <a:spcBef>
                <a:spcPts val="283"/>
              </a:spcBef>
              <a:buClr>
                <a:srgbClr val="000000"/>
              </a:buClr>
              <a:buSzPct val="45000"/>
              <a:buFont typeface="Wingdings" charset="2"/>
              <a:buChar char=""/>
            </a:pPr>
            <a:r>
              <a:rPr b="0" lang="en-US" sz="1050" strike="noStrike" u="none">
                <a:solidFill>
                  <a:srgbClr val="000000"/>
                </a:solidFill>
                <a:effectLst/>
                <a:uFillTx/>
                <a:latin typeface="Arial"/>
              </a:rPr>
              <a:t>Fifth Outline Level</a:t>
            </a:r>
            <a:endParaRPr b="0" lang="en-US" sz="1050" strike="noStrike" u="none">
              <a:solidFill>
                <a:srgbClr val="000000"/>
              </a:solidFill>
              <a:effectLst/>
              <a:uFillTx/>
              <a:latin typeface="Arial"/>
            </a:endParaRPr>
          </a:p>
          <a:p>
            <a:pPr lvl="5" marL="2592000" indent="-216000">
              <a:spcBef>
                <a:spcPts val="283"/>
              </a:spcBef>
              <a:buClr>
                <a:srgbClr val="000000"/>
              </a:buClr>
              <a:buSzPct val="45000"/>
              <a:buFont typeface="Wingdings" charset="2"/>
              <a:buChar char=""/>
            </a:pPr>
            <a:r>
              <a:rPr b="0" lang="en-US" sz="1050" strike="noStrike" u="none">
                <a:solidFill>
                  <a:srgbClr val="000000"/>
                </a:solidFill>
                <a:effectLst/>
                <a:uFillTx/>
                <a:latin typeface="Arial"/>
              </a:rPr>
              <a:t>Sixth Outline Level</a:t>
            </a:r>
            <a:endParaRPr b="0" lang="en-US" sz="1050" strike="noStrike" u="none">
              <a:solidFill>
                <a:srgbClr val="000000"/>
              </a:solidFill>
              <a:effectLst/>
              <a:uFillTx/>
              <a:latin typeface="Arial"/>
            </a:endParaRPr>
          </a:p>
          <a:p>
            <a:pPr lvl="6" marL="3024000" indent="-216000">
              <a:spcBef>
                <a:spcPts val="283"/>
              </a:spcBef>
              <a:buClr>
                <a:srgbClr val="000000"/>
              </a:buClr>
              <a:buSzPct val="45000"/>
              <a:buFont typeface="Wingdings" charset="2"/>
              <a:buChar char=""/>
            </a:pPr>
            <a:r>
              <a:rPr b="0" lang="en-US" sz="1050" strike="noStrike" u="none">
                <a:solidFill>
                  <a:srgbClr val="000000"/>
                </a:solidFill>
                <a:effectLst/>
                <a:uFillTx/>
                <a:latin typeface="Arial"/>
              </a:rPr>
              <a:t>Seventh Outline Level</a:t>
            </a:r>
            <a:endParaRPr b="0" lang="en-US" sz="1050" strike="noStrike" u="none">
              <a:solidFill>
                <a:srgbClr val="000000"/>
              </a:solidFill>
              <a:effectLst/>
              <a:uFillTx/>
              <a:latin typeface="Arial"/>
            </a:endParaRPr>
          </a:p>
        </p:txBody>
      </p:sp>
      <p:sp>
        <p:nvSpPr>
          <p:cNvPr id="92" name="PlaceHolder 4"/>
          <p:cNvSpPr>
            <a:spLocks noGrp="1"/>
          </p:cNvSpPr>
          <p:nvPr>
            <p:ph type="dt" idx="49"/>
          </p:nvPr>
        </p:nvSpPr>
        <p:spPr>
          <a:xfrm>
            <a:off x="457200" y="6356520"/>
            <a:ext cx="2133360" cy="364680"/>
          </a:xfrm>
          <a:prstGeom prst="rect">
            <a:avLst/>
          </a:prstGeom>
          <a:noFill/>
          <a:ln w="0">
            <a:noFill/>
          </a:ln>
        </p:spPr>
        <p:txBody>
          <a:bodyPr lIns="91440" rIns="91440" tIns="45720" bIns="45720" anchor="ctr">
            <a:noAutofit/>
          </a:bodyPr>
          <a:lstStyle>
            <a:lvl1pPr indent="0">
              <a:buNone/>
              <a:defRPr b="0" lang="en-US" sz="1400" strike="noStrike" u="none">
                <a:solidFill>
                  <a:srgbClr val="000000"/>
                </a:solidFill>
                <a:effectLst/>
                <a:uFillTx/>
                <a:latin typeface="Times New Roman"/>
              </a:defRPr>
            </a:lvl1pPr>
          </a:lstStyle>
          <a:p>
            <a:pPr indent="0">
              <a:buNone/>
            </a:pPr>
            <a:r>
              <a:rPr b="0" lang="en-US" sz="1400" strike="noStrike" u="none">
                <a:solidFill>
                  <a:srgbClr val="000000"/>
                </a:solidFill>
                <a:effectLst/>
                <a:uFillTx/>
                <a:latin typeface="Times New Roman"/>
              </a:rPr>
              <a:t>&lt;date/time&gt;</a:t>
            </a:r>
            <a:endParaRPr b="0" lang="en-US" sz="1400" strike="noStrike" u="none">
              <a:solidFill>
                <a:srgbClr val="000000"/>
              </a:solidFill>
              <a:effectLst/>
              <a:uFillTx/>
              <a:latin typeface="Times New Roman"/>
            </a:endParaRPr>
          </a:p>
        </p:txBody>
      </p:sp>
      <p:sp>
        <p:nvSpPr>
          <p:cNvPr id="93" name="PlaceHolder 5"/>
          <p:cNvSpPr>
            <a:spLocks noGrp="1"/>
          </p:cNvSpPr>
          <p:nvPr>
            <p:ph type="ftr" idx="50"/>
          </p:nvPr>
        </p:nvSpPr>
        <p:spPr>
          <a:xfrm>
            <a:off x="3124080" y="6356520"/>
            <a:ext cx="2895120" cy="364680"/>
          </a:xfrm>
          <a:prstGeom prst="rect">
            <a:avLst/>
          </a:prstGeom>
          <a:noFill/>
          <a:ln w="0">
            <a:noFill/>
          </a:ln>
        </p:spPr>
        <p:txBody>
          <a:bodyPr lIns="91440" rIns="91440" tIns="45720" bIns="45720" anchor="ctr">
            <a:noAutofit/>
          </a:bodyPr>
          <a:lstStyle>
            <a:lvl1pPr indent="0" algn="ctr">
              <a:buNone/>
              <a:defRPr b="0" lang="en-US" sz="1400" strike="noStrike" u="none">
                <a:solidFill>
                  <a:srgbClr val="000000"/>
                </a:solidFill>
                <a:effectLst/>
                <a:uFillTx/>
                <a:latin typeface="Times New Roman"/>
              </a:defRPr>
            </a:lvl1pPr>
          </a:lstStyle>
          <a:p>
            <a:pPr indent="0" algn="ctr">
              <a:buNone/>
            </a:pPr>
            <a:r>
              <a:rPr b="0" lang="en-US" sz="1400" strike="noStrike" u="none">
                <a:solidFill>
                  <a:srgbClr val="000000"/>
                </a:solidFill>
                <a:effectLst/>
                <a:uFillTx/>
                <a:latin typeface="Times New Roman"/>
              </a:rPr>
              <a:t>&lt;footer&gt;</a:t>
            </a:r>
            <a:endParaRPr b="0" lang="en-US" sz="1400" strike="noStrike" u="none">
              <a:solidFill>
                <a:srgbClr val="000000"/>
              </a:solidFill>
              <a:effectLst/>
              <a:uFillTx/>
              <a:latin typeface="Times New Roman"/>
            </a:endParaRPr>
          </a:p>
        </p:txBody>
      </p:sp>
      <p:sp>
        <p:nvSpPr>
          <p:cNvPr id="94" name="PlaceHolder 6"/>
          <p:cNvSpPr>
            <a:spLocks noGrp="1"/>
          </p:cNvSpPr>
          <p:nvPr>
            <p:ph type="sldNum" idx="51"/>
          </p:nvPr>
        </p:nvSpPr>
        <p:spPr>
          <a:xfrm>
            <a:off x="6553080" y="6356520"/>
            <a:ext cx="2133360" cy="364680"/>
          </a:xfrm>
          <a:prstGeom prst="rect">
            <a:avLst/>
          </a:prstGeom>
          <a:noFill/>
          <a:ln w="0">
            <a:noFill/>
          </a:ln>
        </p:spPr>
        <p:txBody>
          <a:bodyPr lIns="91440" rIns="91440" tIns="45720" bIns="45720" anchor="ctr">
            <a:noAutofit/>
          </a:bodyPr>
          <a:lstStyle>
            <a:lvl1pPr indent="0" algn="r">
              <a:lnSpc>
                <a:spcPct val="100000"/>
              </a:lnSpc>
              <a:buNone/>
              <a:tabLst>
                <a:tab algn="l" pos="0"/>
              </a:tabLst>
              <a:defRPr b="0" lang="es-ES" sz="900" strike="noStrike" u="none">
                <a:solidFill>
                  <a:srgbClr val="888888"/>
                </a:solidFill>
                <a:effectLst/>
                <a:uFillTx/>
                <a:latin typeface="Calibri"/>
                <a:ea typeface="Calibri"/>
              </a:defRPr>
            </a:lvl1pPr>
          </a:lstStyle>
          <a:p>
            <a:pPr indent="0" algn="r">
              <a:lnSpc>
                <a:spcPct val="100000"/>
              </a:lnSpc>
              <a:buNone/>
              <a:tabLst>
                <a:tab algn="l" pos="0"/>
              </a:tabLst>
            </a:pPr>
            <a:fld id="{2B667507-14E4-4D63-85D8-63B56F207CB0}" type="slidenum">
              <a:rPr b="0" lang="es-ES" sz="900" strike="noStrike" u="none">
                <a:solidFill>
                  <a:srgbClr val="888888"/>
                </a:solidFill>
                <a:effectLst/>
                <a:uFillTx/>
                <a:latin typeface="Calibri"/>
                <a:ea typeface="Calibri"/>
              </a:rPr>
              <a:t>&lt;number&gt;</a:t>
            </a:fld>
            <a:endParaRPr b="0" lang="en-US" sz="900" strike="noStrike" u="none">
              <a:solidFill>
                <a:srgbClr val="000000"/>
              </a:solidFill>
              <a:effectLst/>
              <a:uFillTx/>
              <a:latin typeface="Times New Roman"/>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Imagen con título">
    <p:bg>
      <p:bgPr>
        <a:solidFill>
          <a:srgbClr val="f6eaf1"/>
        </a:solidFill>
      </p:bgPr>
    </p:bg>
    <p:spTree>
      <p:nvGrpSpPr>
        <p:cNvPr id="1" name=""/>
        <p:cNvGrpSpPr/>
        <p:nvPr/>
      </p:nvGrpSpPr>
      <p:grpSpPr>
        <a:xfrm>
          <a:off x="0" y="0"/>
          <a:ext cx="0" cy="0"/>
          <a:chOff x="0" y="0"/>
          <a:chExt cx="0" cy="0"/>
        </a:xfrm>
      </p:grpSpPr>
      <p:sp>
        <p:nvSpPr>
          <p:cNvPr id="95" name="PlaceHolder 1"/>
          <p:cNvSpPr>
            <a:spLocks noGrp="1"/>
          </p:cNvSpPr>
          <p:nvPr>
            <p:ph type="title"/>
          </p:nvPr>
        </p:nvSpPr>
        <p:spPr>
          <a:xfrm>
            <a:off x="1792440" y="4800600"/>
            <a:ext cx="5486040" cy="566280"/>
          </a:xfrm>
          <a:prstGeom prst="rect">
            <a:avLst/>
          </a:prstGeom>
          <a:noFill/>
          <a:ln w="0">
            <a:noFill/>
          </a:ln>
        </p:spPr>
        <p:txBody>
          <a:bodyPr lIns="91440" rIns="91440" tIns="45720" bIns="45720" anchor="b">
            <a:normAutofit/>
          </a:bodyPr>
          <a:p>
            <a:pPr indent="0">
              <a:buNone/>
            </a:pPr>
            <a:r>
              <a:rPr b="0" lang="en-US" sz="1500" strike="noStrike" u="none">
                <a:solidFill>
                  <a:srgbClr val="000000"/>
                </a:solidFill>
                <a:effectLst/>
                <a:uFillTx/>
                <a:latin typeface="Arial"/>
              </a:rPr>
              <a:t>Click to edit the title text format</a:t>
            </a:r>
            <a:endParaRPr b="0" lang="en-US" sz="1500" strike="noStrike" u="none">
              <a:solidFill>
                <a:srgbClr val="000000"/>
              </a:solidFill>
              <a:effectLst/>
              <a:uFillTx/>
              <a:latin typeface="Arial"/>
            </a:endParaRPr>
          </a:p>
        </p:txBody>
      </p:sp>
      <p:sp>
        <p:nvSpPr>
          <p:cNvPr id="96" name="PlaceHolder 2"/>
          <p:cNvSpPr>
            <a:spLocks noGrp="1"/>
          </p:cNvSpPr>
          <p:nvPr>
            <p:ph type="body"/>
          </p:nvPr>
        </p:nvSpPr>
        <p:spPr>
          <a:xfrm>
            <a:off x="1792440" y="612720"/>
            <a:ext cx="5486040" cy="4114440"/>
          </a:xfrm>
          <a:prstGeom prst="rect">
            <a:avLst/>
          </a:prstGeom>
          <a:noFill/>
          <a:ln w="0">
            <a:noFill/>
          </a:ln>
        </p:spPr>
        <p:txBody>
          <a:bodyPr lIns="90000" rIns="90000" tIns="45000" bIns="45000" anchor="t">
            <a:noAutofit/>
          </a:bodyPr>
          <a:p>
            <a:pPr marL="432000" indent="-324000">
              <a:spcBef>
                <a:spcPts val="1417"/>
              </a:spcBef>
              <a:buClr>
                <a:srgbClr val="000000"/>
              </a:buClr>
              <a:buSzPct val="45000"/>
              <a:buFont typeface="Wingdings" charset="2"/>
              <a:buChar char=""/>
            </a:pPr>
            <a:r>
              <a:rPr b="0" lang="en-US" sz="1400" strike="noStrike" u="none">
                <a:solidFill>
                  <a:srgbClr val="000000"/>
                </a:solidFill>
                <a:effectLst/>
                <a:uFillTx/>
                <a:latin typeface="Arial"/>
              </a:rPr>
              <a:t>Click to edit the outline text format</a:t>
            </a:r>
            <a:endParaRPr b="0" lang="en-US" sz="1400" strike="noStrike" u="none">
              <a:solidFill>
                <a:srgbClr val="000000"/>
              </a:solidFill>
              <a:effectLst/>
              <a:uFillTx/>
              <a:latin typeface="Arial"/>
            </a:endParaRPr>
          </a:p>
          <a:p>
            <a:pPr lvl="1" marL="864000" indent="-324000">
              <a:spcBef>
                <a:spcPts val="1134"/>
              </a:spcBef>
              <a:buClr>
                <a:srgbClr val="000000"/>
              </a:buClr>
              <a:buSzPct val="75000"/>
              <a:buFont typeface="Symbol" charset="2"/>
              <a:buChar char=""/>
            </a:pPr>
            <a:r>
              <a:rPr b="0" lang="en-US" sz="1400" strike="noStrike" u="none">
                <a:solidFill>
                  <a:srgbClr val="000000"/>
                </a:solidFill>
                <a:effectLst/>
                <a:uFillTx/>
                <a:latin typeface="Arial"/>
              </a:rPr>
              <a:t>Second Outline Level</a:t>
            </a:r>
            <a:endParaRPr b="0" lang="en-US" sz="1400" strike="noStrike" u="none">
              <a:solidFill>
                <a:srgbClr val="000000"/>
              </a:solidFill>
              <a:effectLst/>
              <a:uFillTx/>
              <a:latin typeface="Arial"/>
            </a:endParaRPr>
          </a:p>
          <a:p>
            <a:pPr lvl="2" marL="1296000" indent="-288000">
              <a:spcBef>
                <a:spcPts val="850"/>
              </a:spcBef>
              <a:buClr>
                <a:srgbClr val="000000"/>
              </a:buClr>
              <a:buSzPct val="45000"/>
              <a:buFont typeface="Wingdings" charset="2"/>
              <a:buChar char=""/>
            </a:pPr>
            <a:r>
              <a:rPr b="0" lang="en-US" sz="1400" strike="noStrike" u="none">
                <a:solidFill>
                  <a:srgbClr val="000000"/>
                </a:solidFill>
                <a:effectLst/>
                <a:uFillTx/>
                <a:latin typeface="Arial"/>
              </a:rPr>
              <a:t>Third Outline Level</a:t>
            </a:r>
            <a:endParaRPr b="0" lang="en-US" sz="1400" strike="noStrike" u="none">
              <a:solidFill>
                <a:srgbClr val="000000"/>
              </a:solidFill>
              <a:effectLst/>
              <a:uFillTx/>
              <a:latin typeface="Arial"/>
            </a:endParaRPr>
          </a:p>
          <a:p>
            <a:pPr lvl="3" marL="1728000" indent="-216000">
              <a:spcBef>
                <a:spcPts val="567"/>
              </a:spcBef>
              <a:buClr>
                <a:srgbClr val="000000"/>
              </a:buClr>
              <a:buSzPct val="75000"/>
              <a:buFont typeface="Symbol" charset="2"/>
              <a:buChar char=""/>
            </a:pPr>
            <a:r>
              <a:rPr b="0" lang="en-US" sz="1400" strike="noStrike" u="none">
                <a:solidFill>
                  <a:srgbClr val="000000"/>
                </a:solidFill>
                <a:effectLst/>
                <a:uFillTx/>
                <a:latin typeface="Arial"/>
              </a:rPr>
              <a:t>Fourth Outline Level</a:t>
            </a:r>
            <a:endParaRPr b="0" lang="en-US" sz="1400" strike="noStrike" u="none">
              <a:solidFill>
                <a:srgbClr val="000000"/>
              </a:solidFill>
              <a:effectLst/>
              <a:uFillTx/>
              <a:latin typeface="Arial"/>
            </a:endParaRPr>
          </a:p>
          <a:p>
            <a:pPr lvl="4" marL="2160000" indent="-216000">
              <a:spcBef>
                <a:spcPts val="283"/>
              </a:spcBef>
              <a:buClr>
                <a:srgbClr val="000000"/>
              </a:buClr>
              <a:buSzPct val="45000"/>
              <a:buFont typeface="Wingdings" charset="2"/>
              <a:buChar char=""/>
            </a:pPr>
            <a:r>
              <a:rPr b="0" lang="en-US" sz="1400" strike="noStrike" u="none">
                <a:solidFill>
                  <a:srgbClr val="000000"/>
                </a:solidFill>
                <a:effectLst/>
                <a:uFillTx/>
                <a:latin typeface="Arial"/>
              </a:rPr>
              <a:t>Fifth Outline Level</a:t>
            </a:r>
            <a:endParaRPr b="0" lang="en-US" sz="1400" strike="noStrike" u="none">
              <a:solidFill>
                <a:srgbClr val="000000"/>
              </a:solidFill>
              <a:effectLst/>
              <a:uFillTx/>
              <a:latin typeface="Arial"/>
            </a:endParaRPr>
          </a:p>
          <a:p>
            <a:pPr lvl="5" marL="2592000" indent="-216000">
              <a:spcBef>
                <a:spcPts val="283"/>
              </a:spcBef>
              <a:buClr>
                <a:srgbClr val="000000"/>
              </a:buClr>
              <a:buSzPct val="45000"/>
              <a:buFont typeface="Wingdings" charset="2"/>
              <a:buChar char=""/>
            </a:pPr>
            <a:r>
              <a:rPr b="0" lang="en-US" sz="1400" strike="noStrike" u="none">
                <a:solidFill>
                  <a:srgbClr val="000000"/>
                </a:solidFill>
                <a:effectLst/>
                <a:uFillTx/>
                <a:latin typeface="Arial"/>
              </a:rPr>
              <a:t>Sixth Outline Level</a:t>
            </a:r>
            <a:endParaRPr b="0" lang="en-US" sz="1400" strike="noStrike" u="none">
              <a:solidFill>
                <a:srgbClr val="000000"/>
              </a:solidFill>
              <a:effectLst/>
              <a:uFillTx/>
              <a:latin typeface="Arial"/>
            </a:endParaRPr>
          </a:p>
          <a:p>
            <a:pPr lvl="6" marL="3024000" indent="-216000">
              <a:spcBef>
                <a:spcPts val="283"/>
              </a:spcBef>
              <a:buClr>
                <a:srgbClr val="000000"/>
              </a:buClr>
              <a:buSzPct val="45000"/>
              <a:buFont typeface="Wingdings" charset="2"/>
              <a:buChar char=""/>
            </a:pPr>
            <a:r>
              <a:rPr b="0" lang="en-US" sz="1400" strike="noStrike" u="none">
                <a:solidFill>
                  <a:srgbClr val="000000"/>
                </a:solidFill>
                <a:effectLst/>
                <a:uFillTx/>
                <a:latin typeface="Arial"/>
              </a:rPr>
              <a:t>Seventh Outline Level</a:t>
            </a:r>
            <a:endParaRPr b="0" lang="en-US" sz="1400" strike="noStrike" u="none">
              <a:solidFill>
                <a:srgbClr val="000000"/>
              </a:solidFill>
              <a:effectLst/>
              <a:uFillTx/>
              <a:latin typeface="Arial"/>
            </a:endParaRPr>
          </a:p>
        </p:txBody>
      </p:sp>
      <p:sp>
        <p:nvSpPr>
          <p:cNvPr id="97" name="PlaceHolder 3"/>
          <p:cNvSpPr>
            <a:spLocks noGrp="1"/>
          </p:cNvSpPr>
          <p:nvPr>
            <p:ph type="body"/>
          </p:nvPr>
        </p:nvSpPr>
        <p:spPr>
          <a:xfrm>
            <a:off x="1792440" y="5367240"/>
            <a:ext cx="5486040" cy="804600"/>
          </a:xfrm>
          <a:prstGeom prst="rect">
            <a:avLst/>
          </a:prstGeom>
          <a:noFill/>
          <a:ln w="0">
            <a:noFill/>
          </a:ln>
        </p:spPr>
        <p:txBody>
          <a:bodyPr lIns="91440" rIns="91440" tIns="45720" bIns="45720" anchor="t">
            <a:normAutofit fontScale="40000" lnSpcReduction="19999"/>
          </a:bodyPr>
          <a:p>
            <a:pPr marL="432000" indent="-324000">
              <a:spcBef>
                <a:spcPts val="1417"/>
              </a:spcBef>
              <a:buClr>
                <a:srgbClr val="000000"/>
              </a:buClr>
              <a:buSzPct val="45000"/>
              <a:buFont typeface="Wingdings" charset="2"/>
              <a:buChar char=""/>
            </a:pPr>
            <a:r>
              <a:rPr b="0" lang="en-US" sz="1050" strike="noStrike" u="none">
                <a:solidFill>
                  <a:srgbClr val="000000"/>
                </a:solidFill>
                <a:effectLst/>
                <a:uFillTx/>
                <a:latin typeface="Arial"/>
              </a:rPr>
              <a:t>Click to edit the outline text format</a:t>
            </a:r>
            <a:endParaRPr b="0" lang="en-US" sz="1050" strike="noStrike" u="none">
              <a:solidFill>
                <a:srgbClr val="000000"/>
              </a:solidFill>
              <a:effectLst/>
              <a:uFillTx/>
              <a:latin typeface="Arial"/>
            </a:endParaRPr>
          </a:p>
          <a:p>
            <a:pPr lvl="1" marL="864000" indent="-324000">
              <a:spcBef>
                <a:spcPts val="1134"/>
              </a:spcBef>
              <a:buClr>
                <a:srgbClr val="000000"/>
              </a:buClr>
              <a:buSzPct val="75000"/>
              <a:buFont typeface="Symbol" charset="2"/>
              <a:buChar char=""/>
            </a:pPr>
            <a:r>
              <a:rPr b="0" lang="en-US" sz="1050" strike="noStrike" u="none">
                <a:solidFill>
                  <a:srgbClr val="000000"/>
                </a:solidFill>
                <a:effectLst/>
                <a:uFillTx/>
                <a:latin typeface="Arial"/>
              </a:rPr>
              <a:t>Second Outline Level</a:t>
            </a:r>
            <a:endParaRPr b="0" lang="en-US" sz="1050" strike="noStrike" u="none">
              <a:solidFill>
                <a:srgbClr val="000000"/>
              </a:solidFill>
              <a:effectLst/>
              <a:uFillTx/>
              <a:latin typeface="Arial"/>
            </a:endParaRPr>
          </a:p>
          <a:p>
            <a:pPr lvl="2" marL="1296000" indent="-288000">
              <a:spcBef>
                <a:spcPts val="850"/>
              </a:spcBef>
              <a:buClr>
                <a:srgbClr val="000000"/>
              </a:buClr>
              <a:buSzPct val="45000"/>
              <a:buFont typeface="Wingdings" charset="2"/>
              <a:buChar char=""/>
            </a:pPr>
            <a:r>
              <a:rPr b="0" lang="en-US" sz="1050" strike="noStrike" u="none">
                <a:solidFill>
                  <a:srgbClr val="000000"/>
                </a:solidFill>
                <a:effectLst/>
                <a:uFillTx/>
                <a:latin typeface="Arial"/>
              </a:rPr>
              <a:t>Third Outline Level</a:t>
            </a:r>
            <a:endParaRPr b="0" lang="en-US" sz="1050" strike="noStrike" u="none">
              <a:solidFill>
                <a:srgbClr val="000000"/>
              </a:solidFill>
              <a:effectLst/>
              <a:uFillTx/>
              <a:latin typeface="Arial"/>
            </a:endParaRPr>
          </a:p>
          <a:p>
            <a:pPr lvl="3" marL="1728000" indent="-216000">
              <a:spcBef>
                <a:spcPts val="567"/>
              </a:spcBef>
              <a:buClr>
                <a:srgbClr val="000000"/>
              </a:buClr>
              <a:buSzPct val="75000"/>
              <a:buFont typeface="Symbol" charset="2"/>
              <a:buChar char=""/>
            </a:pPr>
            <a:r>
              <a:rPr b="0" lang="en-US" sz="1050" strike="noStrike" u="none">
                <a:solidFill>
                  <a:srgbClr val="000000"/>
                </a:solidFill>
                <a:effectLst/>
                <a:uFillTx/>
                <a:latin typeface="Arial"/>
              </a:rPr>
              <a:t>Fourth Outline Level</a:t>
            </a:r>
            <a:endParaRPr b="0" lang="en-US" sz="1050" strike="noStrike" u="none">
              <a:solidFill>
                <a:srgbClr val="000000"/>
              </a:solidFill>
              <a:effectLst/>
              <a:uFillTx/>
              <a:latin typeface="Arial"/>
            </a:endParaRPr>
          </a:p>
          <a:p>
            <a:pPr lvl="4" marL="2160000" indent="-216000">
              <a:spcBef>
                <a:spcPts val="283"/>
              </a:spcBef>
              <a:buClr>
                <a:srgbClr val="000000"/>
              </a:buClr>
              <a:buSzPct val="45000"/>
              <a:buFont typeface="Wingdings" charset="2"/>
              <a:buChar char=""/>
            </a:pPr>
            <a:r>
              <a:rPr b="0" lang="en-US" sz="1050" strike="noStrike" u="none">
                <a:solidFill>
                  <a:srgbClr val="000000"/>
                </a:solidFill>
                <a:effectLst/>
                <a:uFillTx/>
                <a:latin typeface="Arial"/>
              </a:rPr>
              <a:t>Fifth Outline Level</a:t>
            </a:r>
            <a:endParaRPr b="0" lang="en-US" sz="1050" strike="noStrike" u="none">
              <a:solidFill>
                <a:srgbClr val="000000"/>
              </a:solidFill>
              <a:effectLst/>
              <a:uFillTx/>
              <a:latin typeface="Arial"/>
            </a:endParaRPr>
          </a:p>
          <a:p>
            <a:pPr lvl="5" marL="2592000" indent="-216000">
              <a:spcBef>
                <a:spcPts val="283"/>
              </a:spcBef>
              <a:buClr>
                <a:srgbClr val="000000"/>
              </a:buClr>
              <a:buSzPct val="45000"/>
              <a:buFont typeface="Wingdings" charset="2"/>
              <a:buChar char=""/>
            </a:pPr>
            <a:r>
              <a:rPr b="0" lang="en-US" sz="1050" strike="noStrike" u="none">
                <a:solidFill>
                  <a:srgbClr val="000000"/>
                </a:solidFill>
                <a:effectLst/>
                <a:uFillTx/>
                <a:latin typeface="Arial"/>
              </a:rPr>
              <a:t>Sixth Outline Level</a:t>
            </a:r>
            <a:endParaRPr b="0" lang="en-US" sz="1050" strike="noStrike" u="none">
              <a:solidFill>
                <a:srgbClr val="000000"/>
              </a:solidFill>
              <a:effectLst/>
              <a:uFillTx/>
              <a:latin typeface="Arial"/>
            </a:endParaRPr>
          </a:p>
          <a:p>
            <a:pPr lvl="6" marL="3024000" indent="-216000">
              <a:spcBef>
                <a:spcPts val="283"/>
              </a:spcBef>
              <a:buClr>
                <a:srgbClr val="000000"/>
              </a:buClr>
              <a:buSzPct val="45000"/>
              <a:buFont typeface="Wingdings" charset="2"/>
              <a:buChar char=""/>
            </a:pPr>
            <a:r>
              <a:rPr b="0" lang="en-US" sz="1050" strike="noStrike" u="none">
                <a:solidFill>
                  <a:srgbClr val="000000"/>
                </a:solidFill>
                <a:effectLst/>
                <a:uFillTx/>
                <a:latin typeface="Arial"/>
              </a:rPr>
              <a:t>Seventh Outline Level</a:t>
            </a:r>
            <a:endParaRPr b="0" lang="en-US" sz="1050" strike="noStrike" u="none">
              <a:solidFill>
                <a:srgbClr val="000000"/>
              </a:solidFill>
              <a:effectLst/>
              <a:uFillTx/>
              <a:latin typeface="Arial"/>
            </a:endParaRPr>
          </a:p>
        </p:txBody>
      </p:sp>
      <p:sp>
        <p:nvSpPr>
          <p:cNvPr id="98" name="PlaceHolder 4"/>
          <p:cNvSpPr>
            <a:spLocks noGrp="1"/>
          </p:cNvSpPr>
          <p:nvPr>
            <p:ph type="dt" idx="52"/>
          </p:nvPr>
        </p:nvSpPr>
        <p:spPr>
          <a:xfrm>
            <a:off x="457200" y="6356520"/>
            <a:ext cx="2133360" cy="364680"/>
          </a:xfrm>
          <a:prstGeom prst="rect">
            <a:avLst/>
          </a:prstGeom>
          <a:noFill/>
          <a:ln w="0">
            <a:noFill/>
          </a:ln>
        </p:spPr>
        <p:txBody>
          <a:bodyPr lIns="91440" rIns="91440" tIns="45720" bIns="45720" anchor="ctr">
            <a:noAutofit/>
          </a:bodyPr>
          <a:lstStyle>
            <a:lvl1pPr indent="0">
              <a:buNone/>
              <a:defRPr b="0" lang="en-US" sz="1400" strike="noStrike" u="none">
                <a:solidFill>
                  <a:srgbClr val="000000"/>
                </a:solidFill>
                <a:effectLst/>
                <a:uFillTx/>
                <a:latin typeface="Times New Roman"/>
              </a:defRPr>
            </a:lvl1pPr>
          </a:lstStyle>
          <a:p>
            <a:pPr indent="0">
              <a:buNone/>
            </a:pPr>
            <a:r>
              <a:rPr b="0" lang="en-US" sz="1400" strike="noStrike" u="none">
                <a:solidFill>
                  <a:srgbClr val="000000"/>
                </a:solidFill>
                <a:effectLst/>
                <a:uFillTx/>
                <a:latin typeface="Times New Roman"/>
              </a:rPr>
              <a:t>&lt;date/time&gt;</a:t>
            </a:r>
            <a:endParaRPr b="0" lang="en-US" sz="1400" strike="noStrike" u="none">
              <a:solidFill>
                <a:srgbClr val="000000"/>
              </a:solidFill>
              <a:effectLst/>
              <a:uFillTx/>
              <a:latin typeface="Times New Roman"/>
            </a:endParaRPr>
          </a:p>
        </p:txBody>
      </p:sp>
      <p:sp>
        <p:nvSpPr>
          <p:cNvPr id="99" name="PlaceHolder 5"/>
          <p:cNvSpPr>
            <a:spLocks noGrp="1"/>
          </p:cNvSpPr>
          <p:nvPr>
            <p:ph type="ftr" idx="53"/>
          </p:nvPr>
        </p:nvSpPr>
        <p:spPr>
          <a:xfrm>
            <a:off x="3124080" y="6356520"/>
            <a:ext cx="2895120" cy="364680"/>
          </a:xfrm>
          <a:prstGeom prst="rect">
            <a:avLst/>
          </a:prstGeom>
          <a:noFill/>
          <a:ln w="0">
            <a:noFill/>
          </a:ln>
        </p:spPr>
        <p:txBody>
          <a:bodyPr lIns="91440" rIns="91440" tIns="45720" bIns="45720" anchor="ctr">
            <a:noAutofit/>
          </a:bodyPr>
          <a:lstStyle>
            <a:lvl1pPr indent="0" algn="ctr">
              <a:buNone/>
              <a:defRPr b="0" lang="en-US" sz="1400" strike="noStrike" u="none">
                <a:solidFill>
                  <a:srgbClr val="000000"/>
                </a:solidFill>
                <a:effectLst/>
                <a:uFillTx/>
                <a:latin typeface="Times New Roman"/>
              </a:defRPr>
            </a:lvl1pPr>
          </a:lstStyle>
          <a:p>
            <a:pPr indent="0" algn="ctr">
              <a:buNone/>
            </a:pPr>
            <a:r>
              <a:rPr b="0" lang="en-US" sz="1400" strike="noStrike" u="none">
                <a:solidFill>
                  <a:srgbClr val="000000"/>
                </a:solidFill>
                <a:effectLst/>
                <a:uFillTx/>
                <a:latin typeface="Times New Roman"/>
              </a:rPr>
              <a:t>&lt;footer&gt;</a:t>
            </a:r>
            <a:endParaRPr b="0" lang="en-US" sz="1400" strike="noStrike" u="none">
              <a:solidFill>
                <a:srgbClr val="000000"/>
              </a:solidFill>
              <a:effectLst/>
              <a:uFillTx/>
              <a:latin typeface="Times New Roman"/>
            </a:endParaRPr>
          </a:p>
        </p:txBody>
      </p:sp>
      <p:sp>
        <p:nvSpPr>
          <p:cNvPr id="100" name="PlaceHolder 6"/>
          <p:cNvSpPr>
            <a:spLocks noGrp="1"/>
          </p:cNvSpPr>
          <p:nvPr>
            <p:ph type="sldNum" idx="54"/>
          </p:nvPr>
        </p:nvSpPr>
        <p:spPr>
          <a:xfrm>
            <a:off x="6553080" y="6356520"/>
            <a:ext cx="2133360" cy="364680"/>
          </a:xfrm>
          <a:prstGeom prst="rect">
            <a:avLst/>
          </a:prstGeom>
          <a:noFill/>
          <a:ln w="0">
            <a:noFill/>
          </a:ln>
        </p:spPr>
        <p:txBody>
          <a:bodyPr lIns="91440" rIns="91440" tIns="45720" bIns="45720" anchor="ctr">
            <a:noAutofit/>
          </a:bodyPr>
          <a:lstStyle>
            <a:lvl1pPr indent="0" algn="r">
              <a:lnSpc>
                <a:spcPct val="100000"/>
              </a:lnSpc>
              <a:buNone/>
              <a:tabLst>
                <a:tab algn="l" pos="0"/>
              </a:tabLst>
              <a:defRPr b="0" lang="es-ES" sz="900" strike="noStrike" u="none">
                <a:solidFill>
                  <a:srgbClr val="888888"/>
                </a:solidFill>
                <a:effectLst/>
                <a:uFillTx/>
                <a:latin typeface="Calibri"/>
                <a:ea typeface="Calibri"/>
              </a:defRPr>
            </a:lvl1pPr>
          </a:lstStyle>
          <a:p>
            <a:pPr indent="0" algn="r">
              <a:lnSpc>
                <a:spcPct val="100000"/>
              </a:lnSpc>
              <a:buNone/>
              <a:tabLst>
                <a:tab algn="l" pos="0"/>
              </a:tabLst>
            </a:pPr>
            <a:fld id="{992C6AD6-4A51-40C2-BCC3-4BAE2066B6C2}" type="slidenum">
              <a:rPr b="0" lang="es-ES" sz="900" strike="noStrike" u="none">
                <a:solidFill>
                  <a:srgbClr val="888888"/>
                </a:solidFill>
                <a:effectLst/>
                <a:uFillTx/>
                <a:latin typeface="Calibri"/>
                <a:ea typeface="Calibri"/>
              </a:rPr>
              <a:t>&lt;number&gt;</a:t>
            </a:fld>
            <a:endParaRPr b="0" lang="en-US" sz="900" strike="noStrike" u="none">
              <a:solidFill>
                <a:srgbClr val="000000"/>
              </a:solidFill>
              <a:effectLst/>
              <a:uFillTx/>
              <a:latin typeface="Times New Roman"/>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vertTx" preserve="1">
  <p:cSld name="Título y texto vertical">
    <p:bg>
      <p:bgPr>
        <a:solidFill>
          <a:srgbClr val="f6eaf1"/>
        </a:solidFill>
      </p:bgPr>
    </p:bg>
    <p:spTree>
      <p:nvGrpSpPr>
        <p:cNvPr id="1" name=""/>
        <p:cNvGrpSpPr/>
        <p:nvPr/>
      </p:nvGrpSpPr>
      <p:grpSpPr>
        <a:xfrm>
          <a:off x="0" y="0"/>
          <a:ext cx="0" cy="0"/>
          <a:chOff x="0" y="0"/>
          <a:chExt cx="0" cy="0"/>
        </a:xfrm>
      </p:grpSpPr>
      <p:sp>
        <p:nvSpPr>
          <p:cNvPr id="101" name="PlaceHolder 1"/>
          <p:cNvSpPr>
            <a:spLocks noGrp="1"/>
          </p:cNvSpPr>
          <p:nvPr>
            <p:ph type="title"/>
          </p:nvPr>
        </p:nvSpPr>
        <p:spPr>
          <a:xfrm>
            <a:off x="457200" y="274680"/>
            <a:ext cx="8229240" cy="1142640"/>
          </a:xfrm>
          <a:prstGeom prst="rect">
            <a:avLst/>
          </a:prstGeom>
          <a:noFill/>
          <a:ln w="0">
            <a:noFill/>
          </a:ln>
        </p:spPr>
        <p:txBody>
          <a:bodyPr lIns="91440" rIns="91440" tIns="45720" bIns="45720" anchor="ctr">
            <a:normAutofit/>
          </a:bodyPr>
          <a:p>
            <a:pPr indent="0">
              <a:buNone/>
            </a:pPr>
            <a:r>
              <a:rPr b="0" lang="en-US" sz="4400" strike="noStrike" u="none">
                <a:solidFill>
                  <a:srgbClr val="000000"/>
                </a:solidFill>
                <a:effectLst/>
                <a:uFillTx/>
                <a:latin typeface="Arial"/>
              </a:rPr>
              <a:t>Click to edit the title text format</a:t>
            </a:r>
            <a:endParaRPr b="0" lang="en-US" sz="4400" strike="noStrike" u="none">
              <a:solidFill>
                <a:srgbClr val="000000"/>
              </a:solidFill>
              <a:effectLst/>
              <a:uFillTx/>
              <a:latin typeface="Arial"/>
            </a:endParaRPr>
          </a:p>
        </p:txBody>
      </p:sp>
      <p:sp>
        <p:nvSpPr>
          <p:cNvPr id="102" name="PlaceHolder 2"/>
          <p:cNvSpPr>
            <a:spLocks noGrp="1"/>
          </p:cNvSpPr>
          <p:nvPr>
            <p:ph type="body"/>
          </p:nvPr>
        </p:nvSpPr>
        <p:spPr>
          <a:xfrm rot="5400000">
            <a:off x="2309400" y="-251640"/>
            <a:ext cx="4525560" cy="8229240"/>
          </a:xfrm>
          <a:prstGeom prst="rect">
            <a:avLst/>
          </a:prstGeom>
          <a:noFill/>
          <a:ln w="0">
            <a:noFill/>
          </a:ln>
        </p:spPr>
        <p:txBody>
          <a:bodyPr lIns="91440" rIns="91440" tIns="45720" bIns="45720" anchor="t">
            <a:normAutofit/>
          </a:bodyPr>
          <a:p>
            <a:pPr marL="432000" indent="-324000">
              <a:spcBef>
                <a:spcPts val="1417"/>
              </a:spcBef>
              <a:buClr>
                <a:srgbClr val="000000"/>
              </a:buClr>
              <a:buSzPct val="45000"/>
              <a:buFont typeface="Wingdings" charset="2"/>
              <a:buChar char=""/>
            </a:pPr>
            <a:r>
              <a:rPr b="0" lang="en-US" sz="3200" strike="noStrike" u="none">
                <a:solidFill>
                  <a:srgbClr val="000000"/>
                </a:solidFill>
                <a:effectLst/>
                <a:uFillTx/>
                <a:latin typeface="Arial"/>
              </a:rPr>
              <a:t>Click to edit the outline text format</a:t>
            </a:r>
            <a:endParaRPr b="0" lang="en-US" sz="3200" strike="noStrike" u="none">
              <a:solidFill>
                <a:srgbClr val="000000"/>
              </a:solidFill>
              <a:effectLst/>
              <a:uFillTx/>
              <a:latin typeface="Arial"/>
            </a:endParaRPr>
          </a:p>
          <a:p>
            <a:pPr lvl="1" marL="864000" indent="-324000">
              <a:spcBef>
                <a:spcPts val="1134"/>
              </a:spcBef>
              <a:buClr>
                <a:srgbClr val="000000"/>
              </a:buClr>
              <a:buSzPct val="75000"/>
              <a:buFont typeface="Symbol" charset="2"/>
              <a:buChar char=""/>
            </a:pPr>
            <a:r>
              <a:rPr b="0" lang="en-US" sz="3200" strike="noStrike" u="none">
                <a:solidFill>
                  <a:srgbClr val="000000"/>
                </a:solidFill>
                <a:effectLst/>
                <a:uFillTx/>
                <a:latin typeface="Arial"/>
              </a:rPr>
              <a:t>Second Outline Level</a:t>
            </a:r>
            <a:endParaRPr b="0" lang="en-US" sz="3200" strike="noStrike" u="none">
              <a:solidFill>
                <a:srgbClr val="000000"/>
              </a:solidFill>
              <a:effectLst/>
              <a:uFillTx/>
              <a:latin typeface="Arial"/>
            </a:endParaRPr>
          </a:p>
          <a:p>
            <a:pPr lvl="2" marL="1296000" indent="-288000">
              <a:spcBef>
                <a:spcPts val="850"/>
              </a:spcBef>
              <a:buClr>
                <a:srgbClr val="000000"/>
              </a:buClr>
              <a:buSzPct val="45000"/>
              <a:buFont typeface="Wingdings" charset="2"/>
              <a:buChar char=""/>
            </a:pPr>
            <a:r>
              <a:rPr b="0" lang="en-US" sz="3200" strike="noStrike" u="none">
                <a:solidFill>
                  <a:srgbClr val="000000"/>
                </a:solidFill>
                <a:effectLst/>
                <a:uFillTx/>
                <a:latin typeface="Arial"/>
              </a:rPr>
              <a:t>Third Outline Level</a:t>
            </a:r>
            <a:endParaRPr b="0" lang="en-US" sz="3200" strike="noStrike" u="none">
              <a:solidFill>
                <a:srgbClr val="000000"/>
              </a:solidFill>
              <a:effectLst/>
              <a:uFillTx/>
              <a:latin typeface="Arial"/>
            </a:endParaRPr>
          </a:p>
          <a:p>
            <a:pPr lvl="3" marL="1728000" indent="-216000">
              <a:spcBef>
                <a:spcPts val="567"/>
              </a:spcBef>
              <a:buClr>
                <a:srgbClr val="000000"/>
              </a:buClr>
              <a:buSzPct val="75000"/>
              <a:buFont typeface="Symbol" charset="2"/>
              <a:buChar char=""/>
            </a:pPr>
            <a:r>
              <a:rPr b="0" lang="en-US" sz="3200" strike="noStrike" u="none">
                <a:solidFill>
                  <a:srgbClr val="000000"/>
                </a:solidFill>
                <a:effectLst/>
                <a:uFillTx/>
                <a:latin typeface="Arial"/>
              </a:rPr>
              <a:t>Fourth Outline Level</a:t>
            </a:r>
            <a:endParaRPr b="0" lang="en-US" sz="3200" strike="noStrike" u="none">
              <a:solidFill>
                <a:srgbClr val="000000"/>
              </a:solidFill>
              <a:effectLst/>
              <a:uFillTx/>
              <a:latin typeface="Arial"/>
            </a:endParaRPr>
          </a:p>
          <a:p>
            <a:pPr lvl="4" marL="2160000" indent="-216000">
              <a:spcBef>
                <a:spcPts val="283"/>
              </a:spcBef>
              <a:buClr>
                <a:srgbClr val="000000"/>
              </a:buClr>
              <a:buSzPct val="45000"/>
              <a:buFont typeface="Wingdings" charset="2"/>
              <a:buChar char=""/>
            </a:pPr>
            <a:r>
              <a:rPr b="0" lang="en-US" sz="3200" strike="noStrike" u="none">
                <a:solidFill>
                  <a:srgbClr val="000000"/>
                </a:solidFill>
                <a:effectLst/>
                <a:uFillTx/>
                <a:latin typeface="Arial"/>
              </a:rPr>
              <a:t>Fifth Outline Level</a:t>
            </a:r>
            <a:endParaRPr b="0" lang="en-US" sz="3200" strike="noStrike" u="none">
              <a:solidFill>
                <a:srgbClr val="000000"/>
              </a:solidFill>
              <a:effectLst/>
              <a:uFillTx/>
              <a:latin typeface="Arial"/>
            </a:endParaRPr>
          </a:p>
          <a:p>
            <a:pPr lvl="5" marL="2592000" indent="-216000">
              <a:spcBef>
                <a:spcPts val="283"/>
              </a:spcBef>
              <a:buClr>
                <a:srgbClr val="000000"/>
              </a:buClr>
              <a:buSzPct val="45000"/>
              <a:buFont typeface="Wingdings" charset="2"/>
              <a:buChar char=""/>
            </a:pPr>
            <a:r>
              <a:rPr b="0" lang="en-US" sz="3200" strike="noStrike" u="none">
                <a:solidFill>
                  <a:srgbClr val="000000"/>
                </a:solidFill>
                <a:effectLst/>
                <a:uFillTx/>
                <a:latin typeface="Arial"/>
              </a:rPr>
              <a:t>Sixth Outline Level</a:t>
            </a:r>
            <a:endParaRPr b="0" lang="en-US" sz="3200" strike="noStrike" u="none">
              <a:solidFill>
                <a:srgbClr val="000000"/>
              </a:solidFill>
              <a:effectLst/>
              <a:uFillTx/>
              <a:latin typeface="Arial"/>
            </a:endParaRPr>
          </a:p>
          <a:p>
            <a:pPr lvl="6" marL="3024000" indent="-216000">
              <a:spcBef>
                <a:spcPts val="283"/>
              </a:spcBef>
              <a:buClr>
                <a:srgbClr val="000000"/>
              </a:buClr>
              <a:buSzPct val="45000"/>
              <a:buFont typeface="Wingdings" charset="2"/>
              <a:buChar char=""/>
            </a:pPr>
            <a:r>
              <a:rPr b="0" lang="en-US" sz="3200" strike="noStrike" u="none">
                <a:solidFill>
                  <a:srgbClr val="000000"/>
                </a:solidFill>
                <a:effectLst/>
                <a:uFillTx/>
                <a:latin typeface="Arial"/>
              </a:rPr>
              <a:t>Seventh Outline Level</a:t>
            </a:r>
            <a:endParaRPr b="0" lang="en-US" sz="3200" strike="noStrike" u="none">
              <a:solidFill>
                <a:srgbClr val="000000"/>
              </a:solidFill>
              <a:effectLst/>
              <a:uFillTx/>
              <a:latin typeface="Arial"/>
            </a:endParaRPr>
          </a:p>
        </p:txBody>
      </p:sp>
      <p:sp>
        <p:nvSpPr>
          <p:cNvPr id="103" name="PlaceHolder 3"/>
          <p:cNvSpPr>
            <a:spLocks noGrp="1"/>
          </p:cNvSpPr>
          <p:nvPr>
            <p:ph type="dt" idx="55"/>
          </p:nvPr>
        </p:nvSpPr>
        <p:spPr>
          <a:xfrm>
            <a:off x="457200" y="6356520"/>
            <a:ext cx="2133360" cy="364680"/>
          </a:xfrm>
          <a:prstGeom prst="rect">
            <a:avLst/>
          </a:prstGeom>
          <a:noFill/>
          <a:ln w="0">
            <a:noFill/>
          </a:ln>
        </p:spPr>
        <p:txBody>
          <a:bodyPr lIns="91440" rIns="91440" tIns="45720" bIns="45720" anchor="ctr">
            <a:noAutofit/>
          </a:bodyPr>
          <a:lstStyle>
            <a:lvl1pPr indent="0">
              <a:buNone/>
              <a:defRPr b="0" lang="en-US" sz="1400" strike="noStrike" u="none">
                <a:solidFill>
                  <a:srgbClr val="000000"/>
                </a:solidFill>
                <a:effectLst/>
                <a:uFillTx/>
                <a:latin typeface="Times New Roman"/>
              </a:defRPr>
            </a:lvl1pPr>
          </a:lstStyle>
          <a:p>
            <a:pPr indent="0">
              <a:buNone/>
            </a:pPr>
            <a:r>
              <a:rPr b="0" lang="en-US" sz="1400" strike="noStrike" u="none">
                <a:solidFill>
                  <a:srgbClr val="000000"/>
                </a:solidFill>
                <a:effectLst/>
                <a:uFillTx/>
                <a:latin typeface="Times New Roman"/>
              </a:rPr>
              <a:t>&lt;date/time&gt;</a:t>
            </a:r>
            <a:endParaRPr b="0" lang="en-US" sz="1400" strike="noStrike" u="none">
              <a:solidFill>
                <a:srgbClr val="000000"/>
              </a:solidFill>
              <a:effectLst/>
              <a:uFillTx/>
              <a:latin typeface="Times New Roman"/>
            </a:endParaRPr>
          </a:p>
        </p:txBody>
      </p:sp>
      <p:sp>
        <p:nvSpPr>
          <p:cNvPr id="104" name="PlaceHolder 4"/>
          <p:cNvSpPr>
            <a:spLocks noGrp="1"/>
          </p:cNvSpPr>
          <p:nvPr>
            <p:ph type="ftr" idx="56"/>
          </p:nvPr>
        </p:nvSpPr>
        <p:spPr>
          <a:xfrm>
            <a:off x="3124080" y="6356520"/>
            <a:ext cx="2895120" cy="364680"/>
          </a:xfrm>
          <a:prstGeom prst="rect">
            <a:avLst/>
          </a:prstGeom>
          <a:noFill/>
          <a:ln w="0">
            <a:noFill/>
          </a:ln>
        </p:spPr>
        <p:txBody>
          <a:bodyPr lIns="91440" rIns="91440" tIns="45720" bIns="45720" anchor="ctr">
            <a:noAutofit/>
          </a:bodyPr>
          <a:lstStyle>
            <a:lvl1pPr indent="0" algn="ctr">
              <a:buNone/>
              <a:defRPr b="0" lang="en-US" sz="1400" strike="noStrike" u="none">
                <a:solidFill>
                  <a:srgbClr val="000000"/>
                </a:solidFill>
                <a:effectLst/>
                <a:uFillTx/>
                <a:latin typeface="Times New Roman"/>
              </a:defRPr>
            </a:lvl1pPr>
          </a:lstStyle>
          <a:p>
            <a:pPr indent="0" algn="ctr">
              <a:buNone/>
            </a:pPr>
            <a:r>
              <a:rPr b="0" lang="en-US" sz="1400" strike="noStrike" u="none">
                <a:solidFill>
                  <a:srgbClr val="000000"/>
                </a:solidFill>
                <a:effectLst/>
                <a:uFillTx/>
                <a:latin typeface="Times New Roman"/>
              </a:rPr>
              <a:t>&lt;footer&gt;</a:t>
            </a:r>
            <a:endParaRPr b="0" lang="en-US" sz="1400" strike="noStrike" u="none">
              <a:solidFill>
                <a:srgbClr val="000000"/>
              </a:solidFill>
              <a:effectLst/>
              <a:uFillTx/>
              <a:latin typeface="Times New Roman"/>
            </a:endParaRPr>
          </a:p>
        </p:txBody>
      </p:sp>
      <p:sp>
        <p:nvSpPr>
          <p:cNvPr id="105" name="PlaceHolder 5"/>
          <p:cNvSpPr>
            <a:spLocks noGrp="1"/>
          </p:cNvSpPr>
          <p:nvPr>
            <p:ph type="sldNum" idx="57"/>
          </p:nvPr>
        </p:nvSpPr>
        <p:spPr>
          <a:xfrm>
            <a:off x="6553080" y="6356520"/>
            <a:ext cx="2133360" cy="364680"/>
          </a:xfrm>
          <a:prstGeom prst="rect">
            <a:avLst/>
          </a:prstGeom>
          <a:noFill/>
          <a:ln w="0">
            <a:noFill/>
          </a:ln>
        </p:spPr>
        <p:txBody>
          <a:bodyPr lIns="91440" rIns="91440" tIns="45720" bIns="45720" anchor="ctr">
            <a:noAutofit/>
          </a:bodyPr>
          <a:lstStyle>
            <a:lvl1pPr indent="0" algn="r">
              <a:lnSpc>
                <a:spcPct val="100000"/>
              </a:lnSpc>
              <a:buNone/>
              <a:tabLst>
                <a:tab algn="l" pos="0"/>
              </a:tabLst>
              <a:defRPr b="0" lang="es-ES" sz="900" strike="noStrike" u="none">
                <a:solidFill>
                  <a:srgbClr val="888888"/>
                </a:solidFill>
                <a:effectLst/>
                <a:uFillTx/>
                <a:latin typeface="Calibri"/>
                <a:ea typeface="Calibri"/>
              </a:defRPr>
            </a:lvl1pPr>
          </a:lstStyle>
          <a:p>
            <a:pPr indent="0" algn="r">
              <a:lnSpc>
                <a:spcPct val="100000"/>
              </a:lnSpc>
              <a:buNone/>
              <a:tabLst>
                <a:tab algn="l" pos="0"/>
              </a:tabLst>
            </a:pPr>
            <a:fld id="{A0EF4BED-1C17-4B22-AA2A-86C32871DD2C}" type="slidenum">
              <a:rPr b="0" lang="es-ES" sz="900" strike="noStrike" u="none">
                <a:solidFill>
                  <a:srgbClr val="888888"/>
                </a:solidFill>
                <a:effectLst/>
                <a:uFillTx/>
                <a:latin typeface="Calibri"/>
                <a:ea typeface="Calibri"/>
              </a:rPr>
              <a:t>&lt;number&gt;</a:t>
            </a:fld>
            <a:endParaRPr b="0" lang="en-US" sz="900" strike="noStrike" u="none">
              <a:solidFill>
                <a:srgbClr val="000000"/>
              </a:solidFill>
              <a:effectLst/>
              <a:uFillTx/>
              <a:latin typeface="Times New Roman"/>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ECTION_HEADER">
    <p:bg>
      <p:bgPr>
        <a:solidFill>
          <a:srgbClr val="f6eaf1"/>
        </a:solidFill>
      </p:bgPr>
    </p:bg>
    <p:spTree>
      <p:nvGrpSpPr>
        <p:cNvPr id="1" name=""/>
        <p:cNvGrpSpPr/>
        <p:nvPr/>
      </p:nvGrpSpPr>
      <p:grpSpPr>
        <a:xfrm>
          <a:off x="0" y="0"/>
          <a:ext cx="0" cy="0"/>
          <a:chOff x="0" y="0"/>
          <a:chExt cx="0" cy="0"/>
        </a:xfrm>
      </p:grpSpPr>
      <p:sp>
        <p:nvSpPr>
          <p:cNvPr id="7" name="PlaceHolder 1"/>
          <p:cNvSpPr>
            <a:spLocks noGrp="1"/>
          </p:cNvSpPr>
          <p:nvPr>
            <p:ph type="title"/>
          </p:nvPr>
        </p:nvSpPr>
        <p:spPr>
          <a:xfrm>
            <a:off x="722160" y="4406760"/>
            <a:ext cx="7772040" cy="1361880"/>
          </a:xfrm>
          <a:prstGeom prst="rect">
            <a:avLst/>
          </a:prstGeom>
          <a:noFill/>
          <a:ln w="0">
            <a:noFill/>
          </a:ln>
        </p:spPr>
        <p:txBody>
          <a:bodyPr lIns="91440" rIns="91440" tIns="45720" bIns="45720" anchor="t">
            <a:normAutofit/>
          </a:bodyPr>
          <a:p>
            <a:pPr indent="0">
              <a:buNone/>
            </a:pPr>
            <a:r>
              <a:rPr b="0" lang="en-US" sz="4000" strike="noStrike" u="none">
                <a:solidFill>
                  <a:srgbClr val="000000"/>
                </a:solidFill>
                <a:effectLst/>
                <a:uFillTx/>
                <a:latin typeface="Arial"/>
              </a:rPr>
              <a:t>Click to edit the title text format</a:t>
            </a:r>
            <a:endParaRPr b="0" lang="en-US" sz="4000" strike="noStrike" u="none">
              <a:solidFill>
                <a:srgbClr val="000000"/>
              </a:solidFill>
              <a:effectLst/>
              <a:uFillTx/>
              <a:latin typeface="Arial"/>
            </a:endParaRPr>
          </a:p>
        </p:txBody>
      </p:sp>
      <p:sp>
        <p:nvSpPr>
          <p:cNvPr id="8" name="PlaceHolder 2"/>
          <p:cNvSpPr>
            <a:spLocks noGrp="1"/>
          </p:cNvSpPr>
          <p:nvPr>
            <p:ph type="body"/>
          </p:nvPr>
        </p:nvSpPr>
        <p:spPr>
          <a:xfrm>
            <a:off x="722160" y="2906640"/>
            <a:ext cx="7772040" cy="1499760"/>
          </a:xfrm>
          <a:prstGeom prst="rect">
            <a:avLst/>
          </a:prstGeom>
          <a:noFill/>
          <a:ln w="0">
            <a:noFill/>
          </a:ln>
        </p:spPr>
        <p:txBody>
          <a:bodyPr lIns="91440" rIns="91440" tIns="45720" bIns="45720" anchor="b">
            <a:normAutofit fontScale="55000" lnSpcReduction="19999"/>
          </a:bodyPr>
          <a:p>
            <a:pPr marL="432000" indent="-324000">
              <a:spcBef>
                <a:spcPts val="1417"/>
              </a:spcBef>
              <a:buClr>
                <a:srgbClr val="000000"/>
              </a:buClr>
              <a:buSzPct val="45000"/>
              <a:buFont typeface="Wingdings" charset="2"/>
              <a:buChar char=""/>
            </a:pPr>
            <a:r>
              <a:rPr b="0" lang="en-US" sz="2000" strike="noStrike" u="none">
                <a:solidFill>
                  <a:srgbClr val="000000"/>
                </a:solidFill>
                <a:effectLst/>
                <a:uFillTx/>
                <a:latin typeface="Arial"/>
              </a:rPr>
              <a:t>Click to edit the outline text format</a:t>
            </a:r>
            <a:endParaRPr b="0" lang="en-US" sz="2000" strike="noStrike" u="none">
              <a:solidFill>
                <a:srgbClr val="000000"/>
              </a:solidFill>
              <a:effectLst/>
              <a:uFillTx/>
              <a:latin typeface="Arial"/>
            </a:endParaRPr>
          </a:p>
          <a:p>
            <a:pPr lvl="1" marL="864000" indent="-324000">
              <a:spcBef>
                <a:spcPts val="1134"/>
              </a:spcBef>
              <a:buClr>
                <a:srgbClr val="000000"/>
              </a:buClr>
              <a:buSzPct val="75000"/>
              <a:buFont typeface="Symbol" charset="2"/>
              <a:buChar char=""/>
            </a:pPr>
            <a:r>
              <a:rPr b="0" lang="en-US" sz="2000" strike="noStrike" u="none">
                <a:solidFill>
                  <a:srgbClr val="000000"/>
                </a:solidFill>
                <a:effectLst/>
                <a:uFillTx/>
                <a:latin typeface="Arial"/>
              </a:rPr>
              <a:t>Second Outline Level</a:t>
            </a:r>
            <a:endParaRPr b="0" lang="en-US" sz="2000" strike="noStrike" u="none">
              <a:solidFill>
                <a:srgbClr val="000000"/>
              </a:solidFill>
              <a:effectLst/>
              <a:uFillTx/>
              <a:latin typeface="Arial"/>
            </a:endParaRPr>
          </a:p>
          <a:p>
            <a:pPr lvl="2" marL="1296000" indent="-288000">
              <a:spcBef>
                <a:spcPts val="850"/>
              </a:spcBef>
              <a:buClr>
                <a:srgbClr val="000000"/>
              </a:buClr>
              <a:buSzPct val="45000"/>
              <a:buFont typeface="Wingdings" charset="2"/>
              <a:buChar char=""/>
            </a:pPr>
            <a:r>
              <a:rPr b="0" lang="en-US" sz="2000" strike="noStrike" u="none">
                <a:solidFill>
                  <a:srgbClr val="000000"/>
                </a:solidFill>
                <a:effectLst/>
                <a:uFillTx/>
                <a:latin typeface="Arial"/>
              </a:rPr>
              <a:t>Third Outline Level</a:t>
            </a:r>
            <a:endParaRPr b="0" lang="en-US" sz="2000" strike="noStrike" u="none">
              <a:solidFill>
                <a:srgbClr val="000000"/>
              </a:solidFill>
              <a:effectLst/>
              <a:uFillTx/>
              <a:latin typeface="Arial"/>
            </a:endParaRPr>
          </a:p>
          <a:p>
            <a:pPr lvl="3" marL="1728000" indent="-216000">
              <a:spcBef>
                <a:spcPts val="567"/>
              </a:spcBef>
              <a:buClr>
                <a:srgbClr val="000000"/>
              </a:buClr>
              <a:buSzPct val="75000"/>
              <a:buFont typeface="Symbol" charset="2"/>
              <a:buChar char=""/>
            </a:pPr>
            <a:r>
              <a:rPr b="0" lang="en-US" sz="2000" strike="noStrike" u="none">
                <a:solidFill>
                  <a:srgbClr val="000000"/>
                </a:solidFill>
                <a:effectLst/>
                <a:uFillTx/>
                <a:latin typeface="Arial"/>
              </a:rPr>
              <a:t>Fourth Outline Level</a:t>
            </a:r>
            <a:endParaRPr b="0" lang="en-US" sz="2000" strike="noStrike" u="none">
              <a:solidFill>
                <a:srgbClr val="000000"/>
              </a:solidFill>
              <a:effectLst/>
              <a:uFillTx/>
              <a:latin typeface="Arial"/>
            </a:endParaRPr>
          </a:p>
          <a:p>
            <a:pPr lvl="4" marL="2160000" indent="-216000">
              <a:spcBef>
                <a:spcPts val="283"/>
              </a:spcBef>
              <a:buClr>
                <a:srgbClr val="000000"/>
              </a:buClr>
              <a:buSzPct val="45000"/>
              <a:buFont typeface="Wingdings" charset="2"/>
              <a:buChar char=""/>
            </a:pPr>
            <a:r>
              <a:rPr b="0" lang="en-US" sz="2000" strike="noStrike" u="none">
                <a:solidFill>
                  <a:srgbClr val="000000"/>
                </a:solidFill>
                <a:effectLst/>
                <a:uFillTx/>
                <a:latin typeface="Arial"/>
              </a:rPr>
              <a:t>Fifth Outline Level</a:t>
            </a:r>
            <a:endParaRPr b="0" lang="en-US" sz="2000" strike="noStrike" u="none">
              <a:solidFill>
                <a:srgbClr val="000000"/>
              </a:solidFill>
              <a:effectLst/>
              <a:uFillTx/>
              <a:latin typeface="Arial"/>
            </a:endParaRPr>
          </a:p>
          <a:p>
            <a:pPr lvl="5" marL="2592000" indent="-216000">
              <a:spcBef>
                <a:spcPts val="283"/>
              </a:spcBef>
              <a:buClr>
                <a:srgbClr val="000000"/>
              </a:buClr>
              <a:buSzPct val="45000"/>
              <a:buFont typeface="Wingdings" charset="2"/>
              <a:buChar char=""/>
            </a:pPr>
            <a:r>
              <a:rPr b="0" lang="en-US" sz="2000" strike="noStrike" u="none">
                <a:solidFill>
                  <a:srgbClr val="000000"/>
                </a:solidFill>
                <a:effectLst/>
                <a:uFillTx/>
                <a:latin typeface="Arial"/>
              </a:rPr>
              <a:t>Sixth Outline Level</a:t>
            </a:r>
            <a:endParaRPr b="0" lang="en-US" sz="2000" strike="noStrike" u="none">
              <a:solidFill>
                <a:srgbClr val="000000"/>
              </a:solidFill>
              <a:effectLst/>
              <a:uFillTx/>
              <a:latin typeface="Arial"/>
            </a:endParaRPr>
          </a:p>
          <a:p>
            <a:pPr lvl="6" marL="3024000" indent="-216000">
              <a:spcBef>
                <a:spcPts val="283"/>
              </a:spcBef>
              <a:buClr>
                <a:srgbClr val="000000"/>
              </a:buClr>
              <a:buSzPct val="45000"/>
              <a:buFont typeface="Wingdings" charset="2"/>
              <a:buChar char=""/>
            </a:pPr>
            <a:r>
              <a:rPr b="0" lang="en-US" sz="2000" strike="noStrike" u="none">
                <a:solidFill>
                  <a:srgbClr val="000000"/>
                </a:solidFill>
                <a:effectLst/>
                <a:uFillTx/>
                <a:latin typeface="Arial"/>
              </a:rPr>
              <a:t>Seventh Outline Level</a:t>
            </a:r>
            <a:endParaRPr b="0" lang="en-US" sz="2000" strike="noStrike" u="none">
              <a:solidFill>
                <a:srgbClr val="000000"/>
              </a:solidFill>
              <a:effectLst/>
              <a:uFillTx/>
              <a:latin typeface="Arial"/>
            </a:endParaRPr>
          </a:p>
        </p:txBody>
      </p:sp>
      <p:sp>
        <p:nvSpPr>
          <p:cNvPr id="9" name="PlaceHolder 3"/>
          <p:cNvSpPr>
            <a:spLocks noGrp="1"/>
          </p:cNvSpPr>
          <p:nvPr>
            <p:ph type="dt" idx="4"/>
          </p:nvPr>
        </p:nvSpPr>
        <p:spPr>
          <a:xfrm>
            <a:off x="457200" y="6356520"/>
            <a:ext cx="2133360" cy="364680"/>
          </a:xfrm>
          <a:prstGeom prst="rect">
            <a:avLst/>
          </a:prstGeom>
          <a:noFill/>
          <a:ln w="0">
            <a:noFill/>
          </a:ln>
        </p:spPr>
        <p:txBody>
          <a:bodyPr lIns="91440" rIns="91440" tIns="45720" bIns="45720" anchor="ctr">
            <a:noAutofit/>
          </a:bodyPr>
          <a:lstStyle>
            <a:lvl1pPr indent="0">
              <a:buNone/>
              <a:defRPr b="0" lang="en-US" sz="1400" strike="noStrike" u="none">
                <a:solidFill>
                  <a:srgbClr val="000000"/>
                </a:solidFill>
                <a:effectLst/>
                <a:uFillTx/>
                <a:latin typeface="Times New Roman"/>
              </a:defRPr>
            </a:lvl1pPr>
          </a:lstStyle>
          <a:p>
            <a:pPr indent="0">
              <a:buNone/>
            </a:pPr>
            <a:r>
              <a:rPr b="0" lang="en-US" sz="1400" strike="noStrike" u="none">
                <a:solidFill>
                  <a:srgbClr val="000000"/>
                </a:solidFill>
                <a:effectLst/>
                <a:uFillTx/>
                <a:latin typeface="Times New Roman"/>
              </a:rPr>
              <a:t>&lt;date/time&gt;</a:t>
            </a:r>
            <a:endParaRPr b="0" lang="en-US" sz="1400" strike="noStrike" u="none">
              <a:solidFill>
                <a:srgbClr val="000000"/>
              </a:solidFill>
              <a:effectLst/>
              <a:uFillTx/>
              <a:latin typeface="Times New Roman"/>
            </a:endParaRPr>
          </a:p>
        </p:txBody>
      </p:sp>
      <p:sp>
        <p:nvSpPr>
          <p:cNvPr id="10" name="PlaceHolder 4"/>
          <p:cNvSpPr>
            <a:spLocks noGrp="1"/>
          </p:cNvSpPr>
          <p:nvPr>
            <p:ph type="ftr" idx="5"/>
          </p:nvPr>
        </p:nvSpPr>
        <p:spPr>
          <a:xfrm>
            <a:off x="3124080" y="6356520"/>
            <a:ext cx="2895120" cy="364680"/>
          </a:xfrm>
          <a:prstGeom prst="rect">
            <a:avLst/>
          </a:prstGeom>
          <a:noFill/>
          <a:ln w="0">
            <a:noFill/>
          </a:ln>
        </p:spPr>
        <p:txBody>
          <a:bodyPr lIns="91440" rIns="91440" tIns="45720" bIns="45720" anchor="ctr">
            <a:noAutofit/>
          </a:bodyPr>
          <a:lstStyle>
            <a:lvl1pPr indent="0" algn="ctr">
              <a:buNone/>
              <a:defRPr b="0" lang="en-US" sz="1400" strike="noStrike" u="none">
                <a:solidFill>
                  <a:srgbClr val="000000"/>
                </a:solidFill>
                <a:effectLst/>
                <a:uFillTx/>
                <a:latin typeface="Times New Roman"/>
              </a:defRPr>
            </a:lvl1pPr>
          </a:lstStyle>
          <a:p>
            <a:pPr indent="0" algn="ctr">
              <a:buNone/>
            </a:pPr>
            <a:r>
              <a:rPr b="0" lang="en-US" sz="1400" strike="noStrike" u="none">
                <a:solidFill>
                  <a:srgbClr val="000000"/>
                </a:solidFill>
                <a:effectLst/>
                <a:uFillTx/>
                <a:latin typeface="Times New Roman"/>
              </a:rPr>
              <a:t>&lt;footer&gt;</a:t>
            </a:r>
            <a:endParaRPr b="0" lang="en-US" sz="1400" strike="noStrike" u="none">
              <a:solidFill>
                <a:srgbClr val="000000"/>
              </a:solidFill>
              <a:effectLst/>
              <a:uFillTx/>
              <a:latin typeface="Times New Roman"/>
            </a:endParaRPr>
          </a:p>
        </p:txBody>
      </p:sp>
      <p:sp>
        <p:nvSpPr>
          <p:cNvPr id="11" name="PlaceHolder 5"/>
          <p:cNvSpPr>
            <a:spLocks noGrp="1"/>
          </p:cNvSpPr>
          <p:nvPr>
            <p:ph type="sldNum" idx="6"/>
          </p:nvPr>
        </p:nvSpPr>
        <p:spPr>
          <a:xfrm>
            <a:off x="6553080" y="6356520"/>
            <a:ext cx="2133360" cy="364680"/>
          </a:xfrm>
          <a:prstGeom prst="rect">
            <a:avLst/>
          </a:prstGeom>
          <a:noFill/>
          <a:ln w="0">
            <a:noFill/>
          </a:ln>
        </p:spPr>
        <p:txBody>
          <a:bodyPr lIns="91440" rIns="91440" tIns="45720" bIns="45720" anchor="ctr">
            <a:noAutofit/>
          </a:bodyPr>
          <a:lstStyle>
            <a:lvl1pPr indent="0" algn="r">
              <a:lnSpc>
                <a:spcPct val="100000"/>
              </a:lnSpc>
              <a:buNone/>
              <a:tabLst>
                <a:tab algn="l" pos="0"/>
              </a:tabLst>
              <a:defRPr b="0" lang="es-ES" sz="1200" strike="noStrike" u="none">
                <a:solidFill>
                  <a:srgbClr val="888888"/>
                </a:solidFill>
                <a:effectLst/>
                <a:uFillTx/>
                <a:latin typeface="Calibri"/>
                <a:ea typeface="Calibri"/>
              </a:defRPr>
            </a:lvl1pPr>
          </a:lstStyle>
          <a:p>
            <a:pPr indent="0" algn="r">
              <a:lnSpc>
                <a:spcPct val="100000"/>
              </a:lnSpc>
              <a:buNone/>
              <a:tabLst>
                <a:tab algn="l" pos="0"/>
              </a:tabLst>
            </a:pPr>
            <a:fld id="{920C1586-7570-44D2-8998-536BE3C9CB1D}" type="slidenum">
              <a:rPr b="0" lang="es-ES" sz="1200" strike="noStrike" u="none">
                <a:solidFill>
                  <a:srgbClr val="888888"/>
                </a:solidFill>
                <a:effectLst/>
                <a:uFillTx/>
                <a:latin typeface="Calibri"/>
                <a:ea typeface="Calibri"/>
              </a:rPr>
              <a:t>&lt;number&gt;</a:t>
            </a:fld>
            <a:endParaRPr b="0" lang="en-US" sz="1200" strike="noStrike" u="none">
              <a:solidFill>
                <a:srgbClr val="000000"/>
              </a:solidFill>
              <a:effectLst/>
              <a:uFillTx/>
              <a:latin typeface="Times New Roman"/>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WO_OBJECTS">
    <p:bg>
      <p:bgPr>
        <a:solidFill>
          <a:srgbClr val="f6eaf1"/>
        </a:solidFill>
      </p:bgPr>
    </p:bg>
    <p:spTree>
      <p:nvGrpSpPr>
        <p:cNvPr id="1" name=""/>
        <p:cNvGrpSpPr/>
        <p:nvPr/>
      </p:nvGrpSpPr>
      <p:grpSpPr>
        <a:xfrm>
          <a:off x="0" y="0"/>
          <a:ext cx="0" cy="0"/>
          <a:chOff x="0" y="0"/>
          <a:chExt cx="0" cy="0"/>
        </a:xfrm>
      </p:grpSpPr>
      <p:sp>
        <p:nvSpPr>
          <p:cNvPr id="12" name="PlaceHolder 1"/>
          <p:cNvSpPr>
            <a:spLocks noGrp="1"/>
          </p:cNvSpPr>
          <p:nvPr>
            <p:ph type="title"/>
          </p:nvPr>
        </p:nvSpPr>
        <p:spPr>
          <a:xfrm>
            <a:off x="457200" y="274680"/>
            <a:ext cx="8229240" cy="1142640"/>
          </a:xfrm>
          <a:prstGeom prst="rect">
            <a:avLst/>
          </a:prstGeom>
          <a:noFill/>
          <a:ln w="0">
            <a:noFill/>
          </a:ln>
        </p:spPr>
        <p:txBody>
          <a:bodyPr lIns="91440" rIns="91440" tIns="45720" bIns="45720" anchor="ctr">
            <a:normAutofit/>
          </a:bodyPr>
          <a:p>
            <a:pPr indent="0">
              <a:buNone/>
            </a:pPr>
            <a:r>
              <a:rPr b="0" lang="en-US" sz="4400" strike="noStrike" u="none">
                <a:solidFill>
                  <a:srgbClr val="000000"/>
                </a:solidFill>
                <a:effectLst/>
                <a:uFillTx/>
                <a:latin typeface="Arial"/>
              </a:rPr>
              <a:t>Click to edit the title text format</a:t>
            </a:r>
            <a:endParaRPr b="0" lang="en-US" sz="4400" strike="noStrike" u="none">
              <a:solidFill>
                <a:srgbClr val="000000"/>
              </a:solidFill>
              <a:effectLst/>
              <a:uFillTx/>
              <a:latin typeface="Arial"/>
            </a:endParaRPr>
          </a:p>
        </p:txBody>
      </p:sp>
      <p:sp>
        <p:nvSpPr>
          <p:cNvPr id="13" name="PlaceHolder 2"/>
          <p:cNvSpPr>
            <a:spLocks noGrp="1"/>
          </p:cNvSpPr>
          <p:nvPr>
            <p:ph type="body"/>
          </p:nvPr>
        </p:nvSpPr>
        <p:spPr>
          <a:xfrm>
            <a:off x="457200" y="1600200"/>
            <a:ext cx="4038120" cy="4525560"/>
          </a:xfrm>
          <a:prstGeom prst="rect">
            <a:avLst/>
          </a:prstGeom>
          <a:noFill/>
          <a:ln w="0">
            <a:noFill/>
          </a:ln>
        </p:spPr>
        <p:txBody>
          <a:bodyPr lIns="91440" rIns="91440" tIns="45720" bIns="45720" anchor="t">
            <a:normAutofit fontScale="70000" lnSpcReduction="19999"/>
          </a:bodyPr>
          <a:p>
            <a:pPr marL="432000" indent="-324000">
              <a:spcBef>
                <a:spcPts val="1417"/>
              </a:spcBef>
              <a:buClr>
                <a:srgbClr val="000000"/>
              </a:buClr>
              <a:buSzPct val="45000"/>
              <a:buFont typeface="Wingdings" charset="2"/>
              <a:buChar char=""/>
            </a:pPr>
            <a:r>
              <a:rPr b="0" lang="en-US" sz="2800" strike="noStrike" u="none">
                <a:solidFill>
                  <a:srgbClr val="000000"/>
                </a:solidFill>
                <a:effectLst/>
                <a:uFillTx/>
                <a:latin typeface="Arial"/>
              </a:rPr>
              <a:t>Click to edit the outline text format</a:t>
            </a:r>
            <a:endParaRPr b="0" lang="en-US" sz="2800" strike="noStrike" u="none">
              <a:solidFill>
                <a:srgbClr val="000000"/>
              </a:solidFill>
              <a:effectLst/>
              <a:uFillTx/>
              <a:latin typeface="Arial"/>
            </a:endParaRPr>
          </a:p>
          <a:p>
            <a:pPr lvl="1" marL="864000" indent="-324000">
              <a:spcBef>
                <a:spcPts val="1134"/>
              </a:spcBef>
              <a:buClr>
                <a:srgbClr val="000000"/>
              </a:buClr>
              <a:buSzPct val="75000"/>
              <a:buFont typeface="Symbol" charset="2"/>
              <a:buChar char=""/>
            </a:pPr>
            <a:r>
              <a:rPr b="0" lang="en-US" sz="2800" strike="noStrike" u="none">
                <a:solidFill>
                  <a:srgbClr val="000000"/>
                </a:solidFill>
                <a:effectLst/>
                <a:uFillTx/>
                <a:latin typeface="Arial"/>
              </a:rPr>
              <a:t>Second Outline Level</a:t>
            </a:r>
            <a:endParaRPr b="0" lang="en-US" sz="2800" strike="noStrike" u="none">
              <a:solidFill>
                <a:srgbClr val="000000"/>
              </a:solidFill>
              <a:effectLst/>
              <a:uFillTx/>
              <a:latin typeface="Arial"/>
            </a:endParaRPr>
          </a:p>
          <a:p>
            <a:pPr lvl="2" marL="1296000" indent="-288000">
              <a:spcBef>
                <a:spcPts val="850"/>
              </a:spcBef>
              <a:buClr>
                <a:srgbClr val="000000"/>
              </a:buClr>
              <a:buSzPct val="45000"/>
              <a:buFont typeface="Wingdings" charset="2"/>
              <a:buChar char=""/>
            </a:pPr>
            <a:r>
              <a:rPr b="0" lang="en-US" sz="2800" strike="noStrike" u="none">
                <a:solidFill>
                  <a:srgbClr val="000000"/>
                </a:solidFill>
                <a:effectLst/>
                <a:uFillTx/>
                <a:latin typeface="Arial"/>
              </a:rPr>
              <a:t>Third Outline Level</a:t>
            </a:r>
            <a:endParaRPr b="0" lang="en-US" sz="2800" strike="noStrike" u="none">
              <a:solidFill>
                <a:srgbClr val="000000"/>
              </a:solidFill>
              <a:effectLst/>
              <a:uFillTx/>
              <a:latin typeface="Arial"/>
            </a:endParaRPr>
          </a:p>
          <a:p>
            <a:pPr lvl="3" marL="1728000" indent="-216000">
              <a:spcBef>
                <a:spcPts val="567"/>
              </a:spcBef>
              <a:buClr>
                <a:srgbClr val="000000"/>
              </a:buClr>
              <a:buSzPct val="75000"/>
              <a:buFont typeface="Symbol" charset="2"/>
              <a:buChar char=""/>
            </a:pPr>
            <a:r>
              <a:rPr b="0" lang="en-US" sz="2800" strike="noStrike" u="none">
                <a:solidFill>
                  <a:srgbClr val="000000"/>
                </a:solidFill>
                <a:effectLst/>
                <a:uFillTx/>
                <a:latin typeface="Arial"/>
              </a:rPr>
              <a:t>Fourth Outline Level</a:t>
            </a:r>
            <a:endParaRPr b="0" lang="en-US" sz="2800" strike="noStrike" u="none">
              <a:solidFill>
                <a:srgbClr val="000000"/>
              </a:solidFill>
              <a:effectLst/>
              <a:uFillTx/>
              <a:latin typeface="Arial"/>
            </a:endParaRPr>
          </a:p>
          <a:p>
            <a:pPr lvl="4" marL="2160000" indent="-216000">
              <a:spcBef>
                <a:spcPts val="283"/>
              </a:spcBef>
              <a:buClr>
                <a:srgbClr val="000000"/>
              </a:buClr>
              <a:buSzPct val="45000"/>
              <a:buFont typeface="Wingdings" charset="2"/>
              <a:buChar char=""/>
            </a:pPr>
            <a:r>
              <a:rPr b="0" lang="en-US" sz="2800" strike="noStrike" u="none">
                <a:solidFill>
                  <a:srgbClr val="000000"/>
                </a:solidFill>
                <a:effectLst/>
                <a:uFillTx/>
                <a:latin typeface="Arial"/>
              </a:rPr>
              <a:t>Fifth Outline Level</a:t>
            </a:r>
            <a:endParaRPr b="0" lang="en-US" sz="2800" strike="noStrike" u="none">
              <a:solidFill>
                <a:srgbClr val="000000"/>
              </a:solidFill>
              <a:effectLst/>
              <a:uFillTx/>
              <a:latin typeface="Arial"/>
            </a:endParaRPr>
          </a:p>
          <a:p>
            <a:pPr lvl="5" marL="2592000" indent="-216000">
              <a:spcBef>
                <a:spcPts val="283"/>
              </a:spcBef>
              <a:buClr>
                <a:srgbClr val="000000"/>
              </a:buClr>
              <a:buSzPct val="45000"/>
              <a:buFont typeface="Wingdings" charset="2"/>
              <a:buChar char=""/>
            </a:pPr>
            <a:r>
              <a:rPr b="0" lang="en-US" sz="2800" strike="noStrike" u="none">
                <a:solidFill>
                  <a:srgbClr val="000000"/>
                </a:solidFill>
                <a:effectLst/>
                <a:uFillTx/>
                <a:latin typeface="Arial"/>
              </a:rPr>
              <a:t>Sixth Outline Level</a:t>
            </a:r>
            <a:endParaRPr b="0" lang="en-US" sz="2800" strike="noStrike" u="none">
              <a:solidFill>
                <a:srgbClr val="000000"/>
              </a:solidFill>
              <a:effectLst/>
              <a:uFillTx/>
              <a:latin typeface="Arial"/>
            </a:endParaRPr>
          </a:p>
          <a:p>
            <a:pPr lvl="6" marL="3024000" indent="-216000">
              <a:spcBef>
                <a:spcPts val="283"/>
              </a:spcBef>
              <a:buClr>
                <a:srgbClr val="000000"/>
              </a:buClr>
              <a:buSzPct val="45000"/>
              <a:buFont typeface="Wingdings" charset="2"/>
              <a:buChar char=""/>
            </a:pPr>
            <a:r>
              <a:rPr b="0" lang="en-US" sz="2800" strike="noStrike" u="none">
                <a:solidFill>
                  <a:srgbClr val="000000"/>
                </a:solidFill>
                <a:effectLst/>
                <a:uFillTx/>
                <a:latin typeface="Arial"/>
              </a:rPr>
              <a:t>Seventh Outline Level</a:t>
            </a:r>
            <a:endParaRPr b="0" lang="en-US" sz="2800" strike="noStrike" u="none">
              <a:solidFill>
                <a:srgbClr val="000000"/>
              </a:solidFill>
              <a:effectLst/>
              <a:uFillTx/>
              <a:latin typeface="Arial"/>
            </a:endParaRPr>
          </a:p>
        </p:txBody>
      </p:sp>
      <p:sp>
        <p:nvSpPr>
          <p:cNvPr id="14" name="PlaceHolder 3"/>
          <p:cNvSpPr>
            <a:spLocks noGrp="1"/>
          </p:cNvSpPr>
          <p:nvPr>
            <p:ph type="body"/>
          </p:nvPr>
        </p:nvSpPr>
        <p:spPr>
          <a:xfrm>
            <a:off x="4648320" y="1600200"/>
            <a:ext cx="4038120" cy="4525560"/>
          </a:xfrm>
          <a:prstGeom prst="rect">
            <a:avLst/>
          </a:prstGeom>
          <a:noFill/>
          <a:ln w="0">
            <a:noFill/>
          </a:ln>
        </p:spPr>
        <p:txBody>
          <a:bodyPr lIns="91440" rIns="91440" tIns="45720" bIns="45720" anchor="t">
            <a:normAutofit fontScale="70000" lnSpcReduction="19999"/>
          </a:bodyPr>
          <a:p>
            <a:pPr marL="432000" indent="-324000">
              <a:spcBef>
                <a:spcPts val="1417"/>
              </a:spcBef>
              <a:buClr>
                <a:srgbClr val="000000"/>
              </a:buClr>
              <a:buSzPct val="45000"/>
              <a:buFont typeface="Wingdings" charset="2"/>
              <a:buChar char=""/>
            </a:pPr>
            <a:r>
              <a:rPr b="0" lang="en-US" sz="2800" strike="noStrike" u="none">
                <a:solidFill>
                  <a:srgbClr val="000000"/>
                </a:solidFill>
                <a:effectLst/>
                <a:uFillTx/>
                <a:latin typeface="Arial"/>
              </a:rPr>
              <a:t>Click to edit the outline text format</a:t>
            </a:r>
            <a:endParaRPr b="0" lang="en-US" sz="2800" strike="noStrike" u="none">
              <a:solidFill>
                <a:srgbClr val="000000"/>
              </a:solidFill>
              <a:effectLst/>
              <a:uFillTx/>
              <a:latin typeface="Arial"/>
            </a:endParaRPr>
          </a:p>
          <a:p>
            <a:pPr lvl="1" marL="864000" indent="-324000">
              <a:spcBef>
                <a:spcPts val="1134"/>
              </a:spcBef>
              <a:buClr>
                <a:srgbClr val="000000"/>
              </a:buClr>
              <a:buSzPct val="75000"/>
              <a:buFont typeface="Symbol" charset="2"/>
              <a:buChar char=""/>
            </a:pPr>
            <a:r>
              <a:rPr b="0" lang="en-US" sz="2800" strike="noStrike" u="none">
                <a:solidFill>
                  <a:srgbClr val="000000"/>
                </a:solidFill>
                <a:effectLst/>
                <a:uFillTx/>
                <a:latin typeface="Arial"/>
              </a:rPr>
              <a:t>Second Outline Level</a:t>
            </a:r>
            <a:endParaRPr b="0" lang="en-US" sz="2800" strike="noStrike" u="none">
              <a:solidFill>
                <a:srgbClr val="000000"/>
              </a:solidFill>
              <a:effectLst/>
              <a:uFillTx/>
              <a:latin typeface="Arial"/>
            </a:endParaRPr>
          </a:p>
          <a:p>
            <a:pPr lvl="2" marL="1296000" indent="-288000">
              <a:spcBef>
                <a:spcPts val="850"/>
              </a:spcBef>
              <a:buClr>
                <a:srgbClr val="000000"/>
              </a:buClr>
              <a:buSzPct val="45000"/>
              <a:buFont typeface="Wingdings" charset="2"/>
              <a:buChar char=""/>
            </a:pPr>
            <a:r>
              <a:rPr b="0" lang="en-US" sz="2800" strike="noStrike" u="none">
                <a:solidFill>
                  <a:srgbClr val="000000"/>
                </a:solidFill>
                <a:effectLst/>
                <a:uFillTx/>
                <a:latin typeface="Arial"/>
              </a:rPr>
              <a:t>Third Outline Level</a:t>
            </a:r>
            <a:endParaRPr b="0" lang="en-US" sz="2800" strike="noStrike" u="none">
              <a:solidFill>
                <a:srgbClr val="000000"/>
              </a:solidFill>
              <a:effectLst/>
              <a:uFillTx/>
              <a:latin typeface="Arial"/>
            </a:endParaRPr>
          </a:p>
          <a:p>
            <a:pPr lvl="3" marL="1728000" indent="-216000">
              <a:spcBef>
                <a:spcPts val="567"/>
              </a:spcBef>
              <a:buClr>
                <a:srgbClr val="000000"/>
              </a:buClr>
              <a:buSzPct val="75000"/>
              <a:buFont typeface="Symbol" charset="2"/>
              <a:buChar char=""/>
            </a:pPr>
            <a:r>
              <a:rPr b="0" lang="en-US" sz="2800" strike="noStrike" u="none">
                <a:solidFill>
                  <a:srgbClr val="000000"/>
                </a:solidFill>
                <a:effectLst/>
                <a:uFillTx/>
                <a:latin typeface="Arial"/>
              </a:rPr>
              <a:t>Fourth Outline Level</a:t>
            </a:r>
            <a:endParaRPr b="0" lang="en-US" sz="2800" strike="noStrike" u="none">
              <a:solidFill>
                <a:srgbClr val="000000"/>
              </a:solidFill>
              <a:effectLst/>
              <a:uFillTx/>
              <a:latin typeface="Arial"/>
            </a:endParaRPr>
          </a:p>
          <a:p>
            <a:pPr lvl="4" marL="2160000" indent="-216000">
              <a:spcBef>
                <a:spcPts val="283"/>
              </a:spcBef>
              <a:buClr>
                <a:srgbClr val="000000"/>
              </a:buClr>
              <a:buSzPct val="45000"/>
              <a:buFont typeface="Wingdings" charset="2"/>
              <a:buChar char=""/>
            </a:pPr>
            <a:r>
              <a:rPr b="0" lang="en-US" sz="2800" strike="noStrike" u="none">
                <a:solidFill>
                  <a:srgbClr val="000000"/>
                </a:solidFill>
                <a:effectLst/>
                <a:uFillTx/>
                <a:latin typeface="Arial"/>
              </a:rPr>
              <a:t>Fifth Outline Level</a:t>
            </a:r>
            <a:endParaRPr b="0" lang="en-US" sz="2800" strike="noStrike" u="none">
              <a:solidFill>
                <a:srgbClr val="000000"/>
              </a:solidFill>
              <a:effectLst/>
              <a:uFillTx/>
              <a:latin typeface="Arial"/>
            </a:endParaRPr>
          </a:p>
          <a:p>
            <a:pPr lvl="5" marL="2592000" indent="-216000">
              <a:spcBef>
                <a:spcPts val="283"/>
              </a:spcBef>
              <a:buClr>
                <a:srgbClr val="000000"/>
              </a:buClr>
              <a:buSzPct val="45000"/>
              <a:buFont typeface="Wingdings" charset="2"/>
              <a:buChar char=""/>
            </a:pPr>
            <a:r>
              <a:rPr b="0" lang="en-US" sz="2800" strike="noStrike" u="none">
                <a:solidFill>
                  <a:srgbClr val="000000"/>
                </a:solidFill>
                <a:effectLst/>
                <a:uFillTx/>
                <a:latin typeface="Arial"/>
              </a:rPr>
              <a:t>Sixth Outline Level</a:t>
            </a:r>
            <a:endParaRPr b="0" lang="en-US" sz="2800" strike="noStrike" u="none">
              <a:solidFill>
                <a:srgbClr val="000000"/>
              </a:solidFill>
              <a:effectLst/>
              <a:uFillTx/>
              <a:latin typeface="Arial"/>
            </a:endParaRPr>
          </a:p>
          <a:p>
            <a:pPr lvl="6" marL="3024000" indent="-216000">
              <a:spcBef>
                <a:spcPts val="283"/>
              </a:spcBef>
              <a:buClr>
                <a:srgbClr val="000000"/>
              </a:buClr>
              <a:buSzPct val="45000"/>
              <a:buFont typeface="Wingdings" charset="2"/>
              <a:buChar char=""/>
            </a:pPr>
            <a:r>
              <a:rPr b="0" lang="en-US" sz="2800" strike="noStrike" u="none">
                <a:solidFill>
                  <a:srgbClr val="000000"/>
                </a:solidFill>
                <a:effectLst/>
                <a:uFillTx/>
                <a:latin typeface="Arial"/>
              </a:rPr>
              <a:t>Seventh Outline Level</a:t>
            </a:r>
            <a:endParaRPr b="0" lang="en-US" sz="2800" strike="noStrike" u="none">
              <a:solidFill>
                <a:srgbClr val="000000"/>
              </a:solidFill>
              <a:effectLst/>
              <a:uFillTx/>
              <a:latin typeface="Arial"/>
            </a:endParaRPr>
          </a:p>
        </p:txBody>
      </p:sp>
      <p:sp>
        <p:nvSpPr>
          <p:cNvPr id="15" name="PlaceHolder 4"/>
          <p:cNvSpPr>
            <a:spLocks noGrp="1"/>
          </p:cNvSpPr>
          <p:nvPr>
            <p:ph type="dt" idx="7"/>
          </p:nvPr>
        </p:nvSpPr>
        <p:spPr>
          <a:xfrm>
            <a:off x="457200" y="6356520"/>
            <a:ext cx="2133360" cy="364680"/>
          </a:xfrm>
          <a:prstGeom prst="rect">
            <a:avLst/>
          </a:prstGeom>
          <a:noFill/>
          <a:ln w="0">
            <a:noFill/>
          </a:ln>
        </p:spPr>
        <p:txBody>
          <a:bodyPr lIns="91440" rIns="91440" tIns="45720" bIns="45720" anchor="ctr">
            <a:noAutofit/>
          </a:bodyPr>
          <a:lstStyle>
            <a:lvl1pPr indent="0">
              <a:buNone/>
              <a:defRPr b="0" lang="en-US" sz="1400" strike="noStrike" u="none">
                <a:solidFill>
                  <a:srgbClr val="000000"/>
                </a:solidFill>
                <a:effectLst/>
                <a:uFillTx/>
                <a:latin typeface="Times New Roman"/>
              </a:defRPr>
            </a:lvl1pPr>
          </a:lstStyle>
          <a:p>
            <a:pPr indent="0">
              <a:buNone/>
            </a:pPr>
            <a:r>
              <a:rPr b="0" lang="en-US" sz="1400" strike="noStrike" u="none">
                <a:solidFill>
                  <a:srgbClr val="000000"/>
                </a:solidFill>
                <a:effectLst/>
                <a:uFillTx/>
                <a:latin typeface="Times New Roman"/>
              </a:rPr>
              <a:t>&lt;date/time&gt;</a:t>
            </a:r>
            <a:endParaRPr b="0" lang="en-US" sz="1400" strike="noStrike" u="none">
              <a:solidFill>
                <a:srgbClr val="000000"/>
              </a:solidFill>
              <a:effectLst/>
              <a:uFillTx/>
              <a:latin typeface="Times New Roman"/>
            </a:endParaRPr>
          </a:p>
        </p:txBody>
      </p:sp>
      <p:sp>
        <p:nvSpPr>
          <p:cNvPr id="16" name="PlaceHolder 5"/>
          <p:cNvSpPr>
            <a:spLocks noGrp="1"/>
          </p:cNvSpPr>
          <p:nvPr>
            <p:ph type="ftr" idx="8"/>
          </p:nvPr>
        </p:nvSpPr>
        <p:spPr>
          <a:xfrm>
            <a:off x="3124080" y="6356520"/>
            <a:ext cx="2895120" cy="364680"/>
          </a:xfrm>
          <a:prstGeom prst="rect">
            <a:avLst/>
          </a:prstGeom>
          <a:noFill/>
          <a:ln w="0">
            <a:noFill/>
          </a:ln>
        </p:spPr>
        <p:txBody>
          <a:bodyPr lIns="91440" rIns="91440" tIns="45720" bIns="45720" anchor="ctr">
            <a:noAutofit/>
          </a:bodyPr>
          <a:lstStyle>
            <a:lvl1pPr indent="0" algn="ctr">
              <a:buNone/>
              <a:defRPr b="0" lang="en-US" sz="1400" strike="noStrike" u="none">
                <a:solidFill>
                  <a:srgbClr val="000000"/>
                </a:solidFill>
                <a:effectLst/>
                <a:uFillTx/>
                <a:latin typeface="Times New Roman"/>
              </a:defRPr>
            </a:lvl1pPr>
          </a:lstStyle>
          <a:p>
            <a:pPr indent="0" algn="ctr">
              <a:buNone/>
            </a:pPr>
            <a:r>
              <a:rPr b="0" lang="en-US" sz="1400" strike="noStrike" u="none">
                <a:solidFill>
                  <a:srgbClr val="000000"/>
                </a:solidFill>
                <a:effectLst/>
                <a:uFillTx/>
                <a:latin typeface="Times New Roman"/>
              </a:rPr>
              <a:t>&lt;footer&gt;</a:t>
            </a:r>
            <a:endParaRPr b="0" lang="en-US" sz="1400" strike="noStrike" u="none">
              <a:solidFill>
                <a:srgbClr val="000000"/>
              </a:solidFill>
              <a:effectLst/>
              <a:uFillTx/>
              <a:latin typeface="Times New Roman"/>
            </a:endParaRPr>
          </a:p>
        </p:txBody>
      </p:sp>
      <p:sp>
        <p:nvSpPr>
          <p:cNvPr id="17" name="PlaceHolder 6"/>
          <p:cNvSpPr>
            <a:spLocks noGrp="1"/>
          </p:cNvSpPr>
          <p:nvPr>
            <p:ph type="sldNum" idx="9"/>
          </p:nvPr>
        </p:nvSpPr>
        <p:spPr>
          <a:xfrm>
            <a:off x="6553080" y="6356520"/>
            <a:ext cx="2133360" cy="364680"/>
          </a:xfrm>
          <a:prstGeom prst="rect">
            <a:avLst/>
          </a:prstGeom>
          <a:noFill/>
          <a:ln w="0">
            <a:noFill/>
          </a:ln>
        </p:spPr>
        <p:txBody>
          <a:bodyPr lIns="91440" rIns="91440" tIns="45720" bIns="45720" anchor="ctr">
            <a:noAutofit/>
          </a:bodyPr>
          <a:lstStyle>
            <a:lvl1pPr indent="0" algn="r">
              <a:lnSpc>
                <a:spcPct val="100000"/>
              </a:lnSpc>
              <a:buNone/>
              <a:tabLst>
                <a:tab algn="l" pos="0"/>
              </a:tabLst>
              <a:defRPr b="0" lang="es-ES" sz="1200" strike="noStrike" u="none">
                <a:solidFill>
                  <a:srgbClr val="888888"/>
                </a:solidFill>
                <a:effectLst/>
                <a:uFillTx/>
                <a:latin typeface="Calibri"/>
                <a:ea typeface="Calibri"/>
              </a:defRPr>
            </a:lvl1pPr>
          </a:lstStyle>
          <a:p>
            <a:pPr indent="0" algn="r">
              <a:lnSpc>
                <a:spcPct val="100000"/>
              </a:lnSpc>
              <a:buNone/>
              <a:tabLst>
                <a:tab algn="l" pos="0"/>
              </a:tabLst>
            </a:pPr>
            <a:fld id="{5314701A-2C30-4AF2-8324-14BD2D91CB9B}" type="slidenum">
              <a:rPr b="0" lang="es-ES" sz="1200" strike="noStrike" u="none">
                <a:solidFill>
                  <a:srgbClr val="888888"/>
                </a:solidFill>
                <a:effectLst/>
                <a:uFillTx/>
                <a:latin typeface="Calibri"/>
                <a:ea typeface="Calibri"/>
              </a:rPr>
              <a:t>&lt;number&gt;</a:t>
            </a:fld>
            <a:endParaRPr b="0" lang="en-US" sz="1200" strike="noStrike" u="none">
              <a:solidFill>
                <a:srgbClr val="000000"/>
              </a:solidFill>
              <a:effectLst/>
              <a:uFillTx/>
              <a:latin typeface="Times New Roman"/>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WO_OBJECTS_WITH_TEXT">
    <p:bg>
      <p:bgPr>
        <a:solidFill>
          <a:srgbClr val="f6eaf1"/>
        </a:solidFill>
      </p:bgPr>
    </p:bg>
    <p:spTree>
      <p:nvGrpSpPr>
        <p:cNvPr id="1" name=""/>
        <p:cNvGrpSpPr/>
        <p:nvPr/>
      </p:nvGrpSpPr>
      <p:grpSpPr>
        <a:xfrm>
          <a:off x="0" y="0"/>
          <a:ext cx="0" cy="0"/>
          <a:chOff x="0" y="0"/>
          <a:chExt cx="0" cy="0"/>
        </a:xfrm>
      </p:grpSpPr>
      <p:sp>
        <p:nvSpPr>
          <p:cNvPr id="18" name="PlaceHolder 1"/>
          <p:cNvSpPr>
            <a:spLocks noGrp="1"/>
          </p:cNvSpPr>
          <p:nvPr>
            <p:ph type="title"/>
          </p:nvPr>
        </p:nvSpPr>
        <p:spPr>
          <a:xfrm>
            <a:off x="457200" y="274680"/>
            <a:ext cx="8229240" cy="1142640"/>
          </a:xfrm>
          <a:prstGeom prst="rect">
            <a:avLst/>
          </a:prstGeom>
          <a:noFill/>
          <a:ln w="0">
            <a:noFill/>
          </a:ln>
        </p:spPr>
        <p:txBody>
          <a:bodyPr lIns="91440" rIns="91440" tIns="45720" bIns="45720" anchor="ctr">
            <a:normAutofit/>
          </a:bodyPr>
          <a:p>
            <a:pPr indent="0">
              <a:buNone/>
            </a:pPr>
            <a:r>
              <a:rPr b="0" lang="en-US" sz="4400" strike="noStrike" u="none">
                <a:solidFill>
                  <a:srgbClr val="000000"/>
                </a:solidFill>
                <a:effectLst/>
                <a:uFillTx/>
                <a:latin typeface="Arial"/>
              </a:rPr>
              <a:t>Click to edit the title text format</a:t>
            </a:r>
            <a:endParaRPr b="0" lang="en-US" sz="4400" strike="noStrike" u="none">
              <a:solidFill>
                <a:srgbClr val="000000"/>
              </a:solidFill>
              <a:effectLst/>
              <a:uFillTx/>
              <a:latin typeface="Arial"/>
            </a:endParaRPr>
          </a:p>
        </p:txBody>
      </p:sp>
      <p:sp>
        <p:nvSpPr>
          <p:cNvPr id="19" name="PlaceHolder 2"/>
          <p:cNvSpPr>
            <a:spLocks noGrp="1"/>
          </p:cNvSpPr>
          <p:nvPr>
            <p:ph type="body"/>
          </p:nvPr>
        </p:nvSpPr>
        <p:spPr>
          <a:xfrm>
            <a:off x="457200" y="1535040"/>
            <a:ext cx="4039920" cy="639360"/>
          </a:xfrm>
          <a:prstGeom prst="rect">
            <a:avLst/>
          </a:prstGeom>
          <a:noFill/>
          <a:ln w="0">
            <a:noFill/>
          </a:ln>
        </p:spPr>
        <p:txBody>
          <a:bodyPr lIns="91440" rIns="91440" tIns="45720" bIns="45720" anchor="b">
            <a:normAutofit fontScale="25000" lnSpcReduction="19999"/>
          </a:bodyPr>
          <a:p>
            <a:pPr marL="432000" indent="-324000">
              <a:spcBef>
                <a:spcPts val="1417"/>
              </a:spcBef>
              <a:buClr>
                <a:srgbClr val="000000"/>
              </a:buClr>
              <a:buSzPct val="45000"/>
              <a:buFont typeface="Wingdings" charset="2"/>
              <a:buChar char=""/>
            </a:pPr>
            <a:r>
              <a:rPr b="0" lang="en-US" sz="2400" strike="noStrike" u="none">
                <a:solidFill>
                  <a:srgbClr val="000000"/>
                </a:solidFill>
                <a:effectLst/>
                <a:uFillTx/>
                <a:latin typeface="Arial"/>
              </a:rPr>
              <a:t>Click to edit the outline text format</a:t>
            </a:r>
            <a:endParaRPr b="0" lang="en-US" sz="2400" strike="noStrike" u="none">
              <a:solidFill>
                <a:srgbClr val="000000"/>
              </a:solidFill>
              <a:effectLst/>
              <a:uFillTx/>
              <a:latin typeface="Arial"/>
            </a:endParaRPr>
          </a:p>
          <a:p>
            <a:pPr lvl="1" marL="864000" indent="-324000">
              <a:spcBef>
                <a:spcPts val="1134"/>
              </a:spcBef>
              <a:buClr>
                <a:srgbClr val="000000"/>
              </a:buClr>
              <a:buSzPct val="75000"/>
              <a:buFont typeface="Symbol" charset="2"/>
              <a:buChar char=""/>
            </a:pPr>
            <a:r>
              <a:rPr b="0" lang="en-US" sz="2400" strike="noStrike" u="none">
                <a:solidFill>
                  <a:srgbClr val="000000"/>
                </a:solidFill>
                <a:effectLst/>
                <a:uFillTx/>
                <a:latin typeface="Arial"/>
              </a:rPr>
              <a:t>Second Outline Level</a:t>
            </a:r>
            <a:endParaRPr b="0" lang="en-US" sz="2400" strike="noStrike" u="none">
              <a:solidFill>
                <a:srgbClr val="000000"/>
              </a:solidFill>
              <a:effectLst/>
              <a:uFillTx/>
              <a:latin typeface="Arial"/>
            </a:endParaRPr>
          </a:p>
          <a:p>
            <a:pPr lvl="2" marL="1296000" indent="-288000">
              <a:spcBef>
                <a:spcPts val="850"/>
              </a:spcBef>
              <a:buClr>
                <a:srgbClr val="000000"/>
              </a:buClr>
              <a:buSzPct val="45000"/>
              <a:buFont typeface="Wingdings" charset="2"/>
              <a:buChar char=""/>
            </a:pPr>
            <a:r>
              <a:rPr b="0" lang="en-US" sz="2400" strike="noStrike" u="none">
                <a:solidFill>
                  <a:srgbClr val="000000"/>
                </a:solidFill>
                <a:effectLst/>
                <a:uFillTx/>
                <a:latin typeface="Arial"/>
              </a:rPr>
              <a:t>Third Outline Level</a:t>
            </a:r>
            <a:endParaRPr b="0" lang="en-US" sz="2400" strike="noStrike" u="none">
              <a:solidFill>
                <a:srgbClr val="000000"/>
              </a:solidFill>
              <a:effectLst/>
              <a:uFillTx/>
              <a:latin typeface="Arial"/>
            </a:endParaRPr>
          </a:p>
          <a:p>
            <a:pPr lvl="3" marL="1728000" indent="-216000">
              <a:spcBef>
                <a:spcPts val="567"/>
              </a:spcBef>
              <a:buClr>
                <a:srgbClr val="000000"/>
              </a:buClr>
              <a:buSzPct val="75000"/>
              <a:buFont typeface="Symbol" charset="2"/>
              <a:buChar char=""/>
            </a:pPr>
            <a:r>
              <a:rPr b="0" lang="en-US" sz="2400" strike="noStrike" u="none">
                <a:solidFill>
                  <a:srgbClr val="000000"/>
                </a:solidFill>
                <a:effectLst/>
                <a:uFillTx/>
                <a:latin typeface="Arial"/>
              </a:rPr>
              <a:t>Fourth Outline Level</a:t>
            </a:r>
            <a:endParaRPr b="0" lang="en-US" sz="2400" strike="noStrike" u="none">
              <a:solidFill>
                <a:srgbClr val="000000"/>
              </a:solidFill>
              <a:effectLst/>
              <a:uFillTx/>
              <a:latin typeface="Arial"/>
            </a:endParaRPr>
          </a:p>
          <a:p>
            <a:pPr lvl="4" marL="2160000" indent="-216000">
              <a:spcBef>
                <a:spcPts val="283"/>
              </a:spcBef>
              <a:buClr>
                <a:srgbClr val="000000"/>
              </a:buClr>
              <a:buSzPct val="45000"/>
              <a:buFont typeface="Wingdings" charset="2"/>
              <a:buChar char=""/>
            </a:pPr>
            <a:r>
              <a:rPr b="0" lang="en-US" sz="2400" strike="noStrike" u="none">
                <a:solidFill>
                  <a:srgbClr val="000000"/>
                </a:solidFill>
                <a:effectLst/>
                <a:uFillTx/>
                <a:latin typeface="Arial"/>
              </a:rPr>
              <a:t>Fifth Outline Level</a:t>
            </a:r>
            <a:endParaRPr b="0" lang="en-US" sz="2400" strike="noStrike" u="none">
              <a:solidFill>
                <a:srgbClr val="000000"/>
              </a:solidFill>
              <a:effectLst/>
              <a:uFillTx/>
              <a:latin typeface="Arial"/>
            </a:endParaRPr>
          </a:p>
          <a:p>
            <a:pPr lvl="5" marL="2592000" indent="-216000">
              <a:spcBef>
                <a:spcPts val="283"/>
              </a:spcBef>
              <a:buClr>
                <a:srgbClr val="000000"/>
              </a:buClr>
              <a:buSzPct val="45000"/>
              <a:buFont typeface="Wingdings" charset="2"/>
              <a:buChar char=""/>
            </a:pPr>
            <a:r>
              <a:rPr b="0" lang="en-US" sz="2400" strike="noStrike" u="none">
                <a:solidFill>
                  <a:srgbClr val="000000"/>
                </a:solidFill>
                <a:effectLst/>
                <a:uFillTx/>
                <a:latin typeface="Arial"/>
              </a:rPr>
              <a:t>Sixth Outline Level</a:t>
            </a:r>
            <a:endParaRPr b="0" lang="en-US" sz="2400" strike="noStrike" u="none">
              <a:solidFill>
                <a:srgbClr val="000000"/>
              </a:solidFill>
              <a:effectLst/>
              <a:uFillTx/>
              <a:latin typeface="Arial"/>
            </a:endParaRPr>
          </a:p>
          <a:p>
            <a:pPr lvl="6" marL="3024000" indent="-216000">
              <a:spcBef>
                <a:spcPts val="283"/>
              </a:spcBef>
              <a:buClr>
                <a:srgbClr val="000000"/>
              </a:buClr>
              <a:buSzPct val="45000"/>
              <a:buFont typeface="Wingdings" charset="2"/>
              <a:buChar char=""/>
            </a:pPr>
            <a:r>
              <a:rPr b="0" lang="en-US" sz="2400" strike="noStrike" u="none">
                <a:solidFill>
                  <a:srgbClr val="000000"/>
                </a:solidFill>
                <a:effectLst/>
                <a:uFillTx/>
                <a:latin typeface="Arial"/>
              </a:rPr>
              <a:t>Seventh Outline Level</a:t>
            </a:r>
            <a:endParaRPr b="0" lang="en-US" sz="2400" strike="noStrike" u="none">
              <a:solidFill>
                <a:srgbClr val="000000"/>
              </a:solidFill>
              <a:effectLst/>
              <a:uFillTx/>
              <a:latin typeface="Arial"/>
            </a:endParaRPr>
          </a:p>
        </p:txBody>
      </p:sp>
      <p:sp>
        <p:nvSpPr>
          <p:cNvPr id="20" name="PlaceHolder 3"/>
          <p:cNvSpPr>
            <a:spLocks noGrp="1"/>
          </p:cNvSpPr>
          <p:nvPr>
            <p:ph type="body"/>
          </p:nvPr>
        </p:nvSpPr>
        <p:spPr>
          <a:xfrm>
            <a:off x="457200" y="2174760"/>
            <a:ext cx="4039920" cy="3951000"/>
          </a:xfrm>
          <a:prstGeom prst="rect">
            <a:avLst/>
          </a:prstGeom>
          <a:noFill/>
          <a:ln w="0">
            <a:noFill/>
          </a:ln>
        </p:spPr>
        <p:txBody>
          <a:bodyPr lIns="91440" rIns="91440" tIns="45720" bIns="45720" anchor="t">
            <a:normAutofit fontScale="77500" lnSpcReduction="19999"/>
          </a:bodyPr>
          <a:p>
            <a:pPr marL="432000" indent="-324000">
              <a:spcBef>
                <a:spcPts val="1417"/>
              </a:spcBef>
              <a:buClr>
                <a:srgbClr val="000000"/>
              </a:buClr>
              <a:buSzPct val="45000"/>
              <a:buFont typeface="Wingdings" charset="2"/>
              <a:buChar char=""/>
            </a:pPr>
            <a:r>
              <a:rPr b="0" lang="en-US" sz="2400" strike="noStrike" u="none">
                <a:solidFill>
                  <a:srgbClr val="000000"/>
                </a:solidFill>
                <a:effectLst/>
                <a:uFillTx/>
                <a:latin typeface="Arial"/>
              </a:rPr>
              <a:t>Click to edit the outline text format</a:t>
            </a:r>
            <a:endParaRPr b="0" lang="en-US" sz="2400" strike="noStrike" u="none">
              <a:solidFill>
                <a:srgbClr val="000000"/>
              </a:solidFill>
              <a:effectLst/>
              <a:uFillTx/>
              <a:latin typeface="Arial"/>
            </a:endParaRPr>
          </a:p>
          <a:p>
            <a:pPr lvl="1" marL="864000" indent="-324000">
              <a:spcBef>
                <a:spcPts val="1134"/>
              </a:spcBef>
              <a:buClr>
                <a:srgbClr val="000000"/>
              </a:buClr>
              <a:buSzPct val="75000"/>
              <a:buFont typeface="Symbol" charset="2"/>
              <a:buChar char=""/>
            </a:pPr>
            <a:r>
              <a:rPr b="0" lang="en-US" sz="2400" strike="noStrike" u="none">
                <a:solidFill>
                  <a:srgbClr val="000000"/>
                </a:solidFill>
                <a:effectLst/>
                <a:uFillTx/>
                <a:latin typeface="Arial"/>
              </a:rPr>
              <a:t>Second Outline Level</a:t>
            </a:r>
            <a:endParaRPr b="0" lang="en-US" sz="2400" strike="noStrike" u="none">
              <a:solidFill>
                <a:srgbClr val="000000"/>
              </a:solidFill>
              <a:effectLst/>
              <a:uFillTx/>
              <a:latin typeface="Arial"/>
            </a:endParaRPr>
          </a:p>
          <a:p>
            <a:pPr lvl="2" marL="1296000" indent="-288000">
              <a:spcBef>
                <a:spcPts val="850"/>
              </a:spcBef>
              <a:buClr>
                <a:srgbClr val="000000"/>
              </a:buClr>
              <a:buSzPct val="45000"/>
              <a:buFont typeface="Wingdings" charset="2"/>
              <a:buChar char=""/>
            </a:pPr>
            <a:r>
              <a:rPr b="0" lang="en-US" sz="2400" strike="noStrike" u="none">
                <a:solidFill>
                  <a:srgbClr val="000000"/>
                </a:solidFill>
                <a:effectLst/>
                <a:uFillTx/>
                <a:latin typeface="Arial"/>
              </a:rPr>
              <a:t>Third Outline Level</a:t>
            </a:r>
            <a:endParaRPr b="0" lang="en-US" sz="2400" strike="noStrike" u="none">
              <a:solidFill>
                <a:srgbClr val="000000"/>
              </a:solidFill>
              <a:effectLst/>
              <a:uFillTx/>
              <a:latin typeface="Arial"/>
            </a:endParaRPr>
          </a:p>
          <a:p>
            <a:pPr lvl="3" marL="1728000" indent="-216000">
              <a:spcBef>
                <a:spcPts val="567"/>
              </a:spcBef>
              <a:buClr>
                <a:srgbClr val="000000"/>
              </a:buClr>
              <a:buSzPct val="75000"/>
              <a:buFont typeface="Symbol" charset="2"/>
              <a:buChar char=""/>
            </a:pPr>
            <a:r>
              <a:rPr b="0" lang="en-US" sz="2400" strike="noStrike" u="none">
                <a:solidFill>
                  <a:srgbClr val="000000"/>
                </a:solidFill>
                <a:effectLst/>
                <a:uFillTx/>
                <a:latin typeface="Arial"/>
              </a:rPr>
              <a:t>Fourth Outline Level</a:t>
            </a:r>
            <a:endParaRPr b="0" lang="en-US" sz="2400" strike="noStrike" u="none">
              <a:solidFill>
                <a:srgbClr val="000000"/>
              </a:solidFill>
              <a:effectLst/>
              <a:uFillTx/>
              <a:latin typeface="Arial"/>
            </a:endParaRPr>
          </a:p>
          <a:p>
            <a:pPr lvl="4" marL="2160000" indent="-216000">
              <a:spcBef>
                <a:spcPts val="283"/>
              </a:spcBef>
              <a:buClr>
                <a:srgbClr val="000000"/>
              </a:buClr>
              <a:buSzPct val="45000"/>
              <a:buFont typeface="Wingdings" charset="2"/>
              <a:buChar char=""/>
            </a:pPr>
            <a:r>
              <a:rPr b="0" lang="en-US" sz="2400" strike="noStrike" u="none">
                <a:solidFill>
                  <a:srgbClr val="000000"/>
                </a:solidFill>
                <a:effectLst/>
                <a:uFillTx/>
                <a:latin typeface="Arial"/>
              </a:rPr>
              <a:t>Fifth Outline Level</a:t>
            </a:r>
            <a:endParaRPr b="0" lang="en-US" sz="2400" strike="noStrike" u="none">
              <a:solidFill>
                <a:srgbClr val="000000"/>
              </a:solidFill>
              <a:effectLst/>
              <a:uFillTx/>
              <a:latin typeface="Arial"/>
            </a:endParaRPr>
          </a:p>
          <a:p>
            <a:pPr lvl="5" marL="2592000" indent="-216000">
              <a:spcBef>
                <a:spcPts val="283"/>
              </a:spcBef>
              <a:buClr>
                <a:srgbClr val="000000"/>
              </a:buClr>
              <a:buSzPct val="45000"/>
              <a:buFont typeface="Wingdings" charset="2"/>
              <a:buChar char=""/>
            </a:pPr>
            <a:r>
              <a:rPr b="0" lang="en-US" sz="2400" strike="noStrike" u="none">
                <a:solidFill>
                  <a:srgbClr val="000000"/>
                </a:solidFill>
                <a:effectLst/>
                <a:uFillTx/>
                <a:latin typeface="Arial"/>
              </a:rPr>
              <a:t>Sixth Outline Level</a:t>
            </a:r>
            <a:endParaRPr b="0" lang="en-US" sz="2400" strike="noStrike" u="none">
              <a:solidFill>
                <a:srgbClr val="000000"/>
              </a:solidFill>
              <a:effectLst/>
              <a:uFillTx/>
              <a:latin typeface="Arial"/>
            </a:endParaRPr>
          </a:p>
          <a:p>
            <a:pPr lvl="6" marL="3024000" indent="-216000">
              <a:spcBef>
                <a:spcPts val="283"/>
              </a:spcBef>
              <a:buClr>
                <a:srgbClr val="000000"/>
              </a:buClr>
              <a:buSzPct val="45000"/>
              <a:buFont typeface="Wingdings" charset="2"/>
              <a:buChar char=""/>
            </a:pPr>
            <a:r>
              <a:rPr b="0" lang="en-US" sz="2400" strike="noStrike" u="none">
                <a:solidFill>
                  <a:srgbClr val="000000"/>
                </a:solidFill>
                <a:effectLst/>
                <a:uFillTx/>
                <a:latin typeface="Arial"/>
              </a:rPr>
              <a:t>Seventh Outline Level</a:t>
            </a:r>
            <a:endParaRPr b="0" lang="en-US" sz="2400" strike="noStrike" u="none">
              <a:solidFill>
                <a:srgbClr val="000000"/>
              </a:solidFill>
              <a:effectLst/>
              <a:uFillTx/>
              <a:latin typeface="Arial"/>
            </a:endParaRPr>
          </a:p>
        </p:txBody>
      </p:sp>
      <p:sp>
        <p:nvSpPr>
          <p:cNvPr id="21" name="PlaceHolder 4"/>
          <p:cNvSpPr>
            <a:spLocks noGrp="1"/>
          </p:cNvSpPr>
          <p:nvPr>
            <p:ph type="body"/>
          </p:nvPr>
        </p:nvSpPr>
        <p:spPr>
          <a:xfrm>
            <a:off x="4645080" y="1535040"/>
            <a:ext cx="4041360" cy="639360"/>
          </a:xfrm>
          <a:prstGeom prst="rect">
            <a:avLst/>
          </a:prstGeom>
          <a:noFill/>
          <a:ln w="0">
            <a:noFill/>
          </a:ln>
        </p:spPr>
        <p:txBody>
          <a:bodyPr lIns="91440" rIns="91440" tIns="45720" bIns="45720" anchor="b">
            <a:normAutofit fontScale="25000" lnSpcReduction="19999"/>
          </a:bodyPr>
          <a:p>
            <a:pPr marL="432000" indent="-324000">
              <a:spcBef>
                <a:spcPts val="1417"/>
              </a:spcBef>
              <a:buClr>
                <a:srgbClr val="000000"/>
              </a:buClr>
              <a:buSzPct val="45000"/>
              <a:buFont typeface="Wingdings" charset="2"/>
              <a:buChar char=""/>
            </a:pPr>
            <a:r>
              <a:rPr b="0" lang="en-US" sz="2400" strike="noStrike" u="none">
                <a:solidFill>
                  <a:srgbClr val="000000"/>
                </a:solidFill>
                <a:effectLst/>
                <a:uFillTx/>
                <a:latin typeface="Arial"/>
              </a:rPr>
              <a:t>Click to edit the outline text format</a:t>
            </a:r>
            <a:endParaRPr b="0" lang="en-US" sz="2400" strike="noStrike" u="none">
              <a:solidFill>
                <a:srgbClr val="000000"/>
              </a:solidFill>
              <a:effectLst/>
              <a:uFillTx/>
              <a:latin typeface="Arial"/>
            </a:endParaRPr>
          </a:p>
          <a:p>
            <a:pPr lvl="1" marL="864000" indent="-324000">
              <a:spcBef>
                <a:spcPts val="1134"/>
              </a:spcBef>
              <a:buClr>
                <a:srgbClr val="000000"/>
              </a:buClr>
              <a:buSzPct val="75000"/>
              <a:buFont typeface="Symbol" charset="2"/>
              <a:buChar char=""/>
            </a:pPr>
            <a:r>
              <a:rPr b="0" lang="en-US" sz="2400" strike="noStrike" u="none">
                <a:solidFill>
                  <a:srgbClr val="000000"/>
                </a:solidFill>
                <a:effectLst/>
                <a:uFillTx/>
                <a:latin typeface="Arial"/>
              </a:rPr>
              <a:t>Second Outline Level</a:t>
            </a:r>
            <a:endParaRPr b="0" lang="en-US" sz="2400" strike="noStrike" u="none">
              <a:solidFill>
                <a:srgbClr val="000000"/>
              </a:solidFill>
              <a:effectLst/>
              <a:uFillTx/>
              <a:latin typeface="Arial"/>
            </a:endParaRPr>
          </a:p>
          <a:p>
            <a:pPr lvl="2" marL="1296000" indent="-288000">
              <a:spcBef>
                <a:spcPts val="850"/>
              </a:spcBef>
              <a:buClr>
                <a:srgbClr val="000000"/>
              </a:buClr>
              <a:buSzPct val="45000"/>
              <a:buFont typeface="Wingdings" charset="2"/>
              <a:buChar char=""/>
            </a:pPr>
            <a:r>
              <a:rPr b="0" lang="en-US" sz="2400" strike="noStrike" u="none">
                <a:solidFill>
                  <a:srgbClr val="000000"/>
                </a:solidFill>
                <a:effectLst/>
                <a:uFillTx/>
                <a:latin typeface="Arial"/>
              </a:rPr>
              <a:t>Third Outline Level</a:t>
            </a:r>
            <a:endParaRPr b="0" lang="en-US" sz="2400" strike="noStrike" u="none">
              <a:solidFill>
                <a:srgbClr val="000000"/>
              </a:solidFill>
              <a:effectLst/>
              <a:uFillTx/>
              <a:latin typeface="Arial"/>
            </a:endParaRPr>
          </a:p>
          <a:p>
            <a:pPr lvl="3" marL="1728000" indent="-216000">
              <a:spcBef>
                <a:spcPts val="567"/>
              </a:spcBef>
              <a:buClr>
                <a:srgbClr val="000000"/>
              </a:buClr>
              <a:buSzPct val="75000"/>
              <a:buFont typeface="Symbol" charset="2"/>
              <a:buChar char=""/>
            </a:pPr>
            <a:r>
              <a:rPr b="0" lang="en-US" sz="2400" strike="noStrike" u="none">
                <a:solidFill>
                  <a:srgbClr val="000000"/>
                </a:solidFill>
                <a:effectLst/>
                <a:uFillTx/>
                <a:latin typeface="Arial"/>
              </a:rPr>
              <a:t>Fourth Outline Level</a:t>
            </a:r>
            <a:endParaRPr b="0" lang="en-US" sz="2400" strike="noStrike" u="none">
              <a:solidFill>
                <a:srgbClr val="000000"/>
              </a:solidFill>
              <a:effectLst/>
              <a:uFillTx/>
              <a:latin typeface="Arial"/>
            </a:endParaRPr>
          </a:p>
          <a:p>
            <a:pPr lvl="4" marL="2160000" indent="-216000">
              <a:spcBef>
                <a:spcPts val="283"/>
              </a:spcBef>
              <a:buClr>
                <a:srgbClr val="000000"/>
              </a:buClr>
              <a:buSzPct val="45000"/>
              <a:buFont typeface="Wingdings" charset="2"/>
              <a:buChar char=""/>
            </a:pPr>
            <a:r>
              <a:rPr b="0" lang="en-US" sz="2400" strike="noStrike" u="none">
                <a:solidFill>
                  <a:srgbClr val="000000"/>
                </a:solidFill>
                <a:effectLst/>
                <a:uFillTx/>
                <a:latin typeface="Arial"/>
              </a:rPr>
              <a:t>Fifth Outline Level</a:t>
            </a:r>
            <a:endParaRPr b="0" lang="en-US" sz="2400" strike="noStrike" u="none">
              <a:solidFill>
                <a:srgbClr val="000000"/>
              </a:solidFill>
              <a:effectLst/>
              <a:uFillTx/>
              <a:latin typeface="Arial"/>
            </a:endParaRPr>
          </a:p>
          <a:p>
            <a:pPr lvl="5" marL="2592000" indent="-216000">
              <a:spcBef>
                <a:spcPts val="283"/>
              </a:spcBef>
              <a:buClr>
                <a:srgbClr val="000000"/>
              </a:buClr>
              <a:buSzPct val="45000"/>
              <a:buFont typeface="Wingdings" charset="2"/>
              <a:buChar char=""/>
            </a:pPr>
            <a:r>
              <a:rPr b="0" lang="en-US" sz="2400" strike="noStrike" u="none">
                <a:solidFill>
                  <a:srgbClr val="000000"/>
                </a:solidFill>
                <a:effectLst/>
                <a:uFillTx/>
                <a:latin typeface="Arial"/>
              </a:rPr>
              <a:t>Sixth Outline Level</a:t>
            </a:r>
            <a:endParaRPr b="0" lang="en-US" sz="2400" strike="noStrike" u="none">
              <a:solidFill>
                <a:srgbClr val="000000"/>
              </a:solidFill>
              <a:effectLst/>
              <a:uFillTx/>
              <a:latin typeface="Arial"/>
            </a:endParaRPr>
          </a:p>
          <a:p>
            <a:pPr lvl="6" marL="3024000" indent="-216000">
              <a:spcBef>
                <a:spcPts val="283"/>
              </a:spcBef>
              <a:buClr>
                <a:srgbClr val="000000"/>
              </a:buClr>
              <a:buSzPct val="45000"/>
              <a:buFont typeface="Wingdings" charset="2"/>
              <a:buChar char=""/>
            </a:pPr>
            <a:r>
              <a:rPr b="0" lang="en-US" sz="2400" strike="noStrike" u="none">
                <a:solidFill>
                  <a:srgbClr val="000000"/>
                </a:solidFill>
                <a:effectLst/>
                <a:uFillTx/>
                <a:latin typeface="Arial"/>
              </a:rPr>
              <a:t>Seventh Outline Level</a:t>
            </a:r>
            <a:endParaRPr b="0" lang="en-US" sz="2400" strike="noStrike" u="none">
              <a:solidFill>
                <a:srgbClr val="000000"/>
              </a:solidFill>
              <a:effectLst/>
              <a:uFillTx/>
              <a:latin typeface="Arial"/>
            </a:endParaRPr>
          </a:p>
        </p:txBody>
      </p:sp>
      <p:sp>
        <p:nvSpPr>
          <p:cNvPr id="22" name="PlaceHolder 5"/>
          <p:cNvSpPr>
            <a:spLocks noGrp="1"/>
          </p:cNvSpPr>
          <p:nvPr>
            <p:ph type="body"/>
          </p:nvPr>
        </p:nvSpPr>
        <p:spPr>
          <a:xfrm>
            <a:off x="4645080" y="2174760"/>
            <a:ext cx="4041360" cy="3951000"/>
          </a:xfrm>
          <a:prstGeom prst="rect">
            <a:avLst/>
          </a:prstGeom>
          <a:noFill/>
          <a:ln w="0">
            <a:noFill/>
          </a:ln>
        </p:spPr>
        <p:txBody>
          <a:bodyPr lIns="91440" rIns="91440" tIns="45720" bIns="45720" anchor="t">
            <a:normAutofit fontScale="77500" lnSpcReduction="19999"/>
          </a:bodyPr>
          <a:p>
            <a:pPr marL="432000" indent="-324000">
              <a:spcBef>
                <a:spcPts val="1417"/>
              </a:spcBef>
              <a:buClr>
                <a:srgbClr val="000000"/>
              </a:buClr>
              <a:buSzPct val="45000"/>
              <a:buFont typeface="Wingdings" charset="2"/>
              <a:buChar char=""/>
            </a:pPr>
            <a:r>
              <a:rPr b="0" lang="en-US" sz="2400" strike="noStrike" u="none">
                <a:solidFill>
                  <a:srgbClr val="000000"/>
                </a:solidFill>
                <a:effectLst/>
                <a:uFillTx/>
                <a:latin typeface="Arial"/>
              </a:rPr>
              <a:t>Click to edit the outline text format</a:t>
            </a:r>
            <a:endParaRPr b="0" lang="en-US" sz="2400" strike="noStrike" u="none">
              <a:solidFill>
                <a:srgbClr val="000000"/>
              </a:solidFill>
              <a:effectLst/>
              <a:uFillTx/>
              <a:latin typeface="Arial"/>
            </a:endParaRPr>
          </a:p>
          <a:p>
            <a:pPr lvl="1" marL="864000" indent="-324000">
              <a:spcBef>
                <a:spcPts val="1134"/>
              </a:spcBef>
              <a:buClr>
                <a:srgbClr val="000000"/>
              </a:buClr>
              <a:buSzPct val="75000"/>
              <a:buFont typeface="Symbol" charset="2"/>
              <a:buChar char=""/>
            </a:pPr>
            <a:r>
              <a:rPr b="0" lang="en-US" sz="2400" strike="noStrike" u="none">
                <a:solidFill>
                  <a:srgbClr val="000000"/>
                </a:solidFill>
                <a:effectLst/>
                <a:uFillTx/>
                <a:latin typeface="Arial"/>
              </a:rPr>
              <a:t>Second Outline Level</a:t>
            </a:r>
            <a:endParaRPr b="0" lang="en-US" sz="2400" strike="noStrike" u="none">
              <a:solidFill>
                <a:srgbClr val="000000"/>
              </a:solidFill>
              <a:effectLst/>
              <a:uFillTx/>
              <a:latin typeface="Arial"/>
            </a:endParaRPr>
          </a:p>
          <a:p>
            <a:pPr lvl="2" marL="1296000" indent="-288000">
              <a:spcBef>
                <a:spcPts val="850"/>
              </a:spcBef>
              <a:buClr>
                <a:srgbClr val="000000"/>
              </a:buClr>
              <a:buSzPct val="45000"/>
              <a:buFont typeface="Wingdings" charset="2"/>
              <a:buChar char=""/>
            </a:pPr>
            <a:r>
              <a:rPr b="0" lang="en-US" sz="2400" strike="noStrike" u="none">
                <a:solidFill>
                  <a:srgbClr val="000000"/>
                </a:solidFill>
                <a:effectLst/>
                <a:uFillTx/>
                <a:latin typeface="Arial"/>
              </a:rPr>
              <a:t>Third Outline Level</a:t>
            </a:r>
            <a:endParaRPr b="0" lang="en-US" sz="2400" strike="noStrike" u="none">
              <a:solidFill>
                <a:srgbClr val="000000"/>
              </a:solidFill>
              <a:effectLst/>
              <a:uFillTx/>
              <a:latin typeface="Arial"/>
            </a:endParaRPr>
          </a:p>
          <a:p>
            <a:pPr lvl="3" marL="1728000" indent="-216000">
              <a:spcBef>
                <a:spcPts val="567"/>
              </a:spcBef>
              <a:buClr>
                <a:srgbClr val="000000"/>
              </a:buClr>
              <a:buSzPct val="75000"/>
              <a:buFont typeface="Symbol" charset="2"/>
              <a:buChar char=""/>
            </a:pPr>
            <a:r>
              <a:rPr b="0" lang="en-US" sz="2400" strike="noStrike" u="none">
                <a:solidFill>
                  <a:srgbClr val="000000"/>
                </a:solidFill>
                <a:effectLst/>
                <a:uFillTx/>
                <a:latin typeface="Arial"/>
              </a:rPr>
              <a:t>Fourth Outline Level</a:t>
            </a:r>
            <a:endParaRPr b="0" lang="en-US" sz="2400" strike="noStrike" u="none">
              <a:solidFill>
                <a:srgbClr val="000000"/>
              </a:solidFill>
              <a:effectLst/>
              <a:uFillTx/>
              <a:latin typeface="Arial"/>
            </a:endParaRPr>
          </a:p>
          <a:p>
            <a:pPr lvl="4" marL="2160000" indent="-216000">
              <a:spcBef>
                <a:spcPts val="283"/>
              </a:spcBef>
              <a:buClr>
                <a:srgbClr val="000000"/>
              </a:buClr>
              <a:buSzPct val="45000"/>
              <a:buFont typeface="Wingdings" charset="2"/>
              <a:buChar char=""/>
            </a:pPr>
            <a:r>
              <a:rPr b="0" lang="en-US" sz="2400" strike="noStrike" u="none">
                <a:solidFill>
                  <a:srgbClr val="000000"/>
                </a:solidFill>
                <a:effectLst/>
                <a:uFillTx/>
                <a:latin typeface="Arial"/>
              </a:rPr>
              <a:t>Fifth Outline Level</a:t>
            </a:r>
            <a:endParaRPr b="0" lang="en-US" sz="2400" strike="noStrike" u="none">
              <a:solidFill>
                <a:srgbClr val="000000"/>
              </a:solidFill>
              <a:effectLst/>
              <a:uFillTx/>
              <a:latin typeface="Arial"/>
            </a:endParaRPr>
          </a:p>
          <a:p>
            <a:pPr lvl="5" marL="2592000" indent="-216000">
              <a:spcBef>
                <a:spcPts val="283"/>
              </a:spcBef>
              <a:buClr>
                <a:srgbClr val="000000"/>
              </a:buClr>
              <a:buSzPct val="45000"/>
              <a:buFont typeface="Wingdings" charset="2"/>
              <a:buChar char=""/>
            </a:pPr>
            <a:r>
              <a:rPr b="0" lang="en-US" sz="2400" strike="noStrike" u="none">
                <a:solidFill>
                  <a:srgbClr val="000000"/>
                </a:solidFill>
                <a:effectLst/>
                <a:uFillTx/>
                <a:latin typeface="Arial"/>
              </a:rPr>
              <a:t>Sixth Outline Level</a:t>
            </a:r>
            <a:endParaRPr b="0" lang="en-US" sz="2400" strike="noStrike" u="none">
              <a:solidFill>
                <a:srgbClr val="000000"/>
              </a:solidFill>
              <a:effectLst/>
              <a:uFillTx/>
              <a:latin typeface="Arial"/>
            </a:endParaRPr>
          </a:p>
          <a:p>
            <a:pPr lvl="6" marL="3024000" indent="-216000">
              <a:spcBef>
                <a:spcPts val="283"/>
              </a:spcBef>
              <a:buClr>
                <a:srgbClr val="000000"/>
              </a:buClr>
              <a:buSzPct val="45000"/>
              <a:buFont typeface="Wingdings" charset="2"/>
              <a:buChar char=""/>
            </a:pPr>
            <a:r>
              <a:rPr b="0" lang="en-US" sz="2400" strike="noStrike" u="none">
                <a:solidFill>
                  <a:srgbClr val="000000"/>
                </a:solidFill>
                <a:effectLst/>
                <a:uFillTx/>
                <a:latin typeface="Arial"/>
              </a:rPr>
              <a:t>Seventh Outline Level</a:t>
            </a:r>
            <a:endParaRPr b="0" lang="en-US" sz="2400" strike="noStrike" u="none">
              <a:solidFill>
                <a:srgbClr val="000000"/>
              </a:solidFill>
              <a:effectLst/>
              <a:uFillTx/>
              <a:latin typeface="Arial"/>
            </a:endParaRPr>
          </a:p>
        </p:txBody>
      </p:sp>
      <p:sp>
        <p:nvSpPr>
          <p:cNvPr id="23" name="PlaceHolder 6"/>
          <p:cNvSpPr>
            <a:spLocks noGrp="1"/>
          </p:cNvSpPr>
          <p:nvPr>
            <p:ph type="dt" idx="10"/>
          </p:nvPr>
        </p:nvSpPr>
        <p:spPr>
          <a:xfrm>
            <a:off x="457200" y="6356520"/>
            <a:ext cx="2133360" cy="364680"/>
          </a:xfrm>
          <a:prstGeom prst="rect">
            <a:avLst/>
          </a:prstGeom>
          <a:noFill/>
          <a:ln w="0">
            <a:noFill/>
          </a:ln>
        </p:spPr>
        <p:txBody>
          <a:bodyPr lIns="91440" rIns="91440" tIns="45720" bIns="45720" anchor="ctr">
            <a:noAutofit/>
          </a:bodyPr>
          <a:lstStyle>
            <a:lvl1pPr indent="0">
              <a:buNone/>
              <a:defRPr b="0" lang="en-US" sz="1400" strike="noStrike" u="none">
                <a:solidFill>
                  <a:srgbClr val="000000"/>
                </a:solidFill>
                <a:effectLst/>
                <a:uFillTx/>
                <a:latin typeface="Times New Roman"/>
              </a:defRPr>
            </a:lvl1pPr>
          </a:lstStyle>
          <a:p>
            <a:pPr indent="0">
              <a:buNone/>
            </a:pPr>
            <a:r>
              <a:rPr b="0" lang="en-US" sz="1400" strike="noStrike" u="none">
                <a:solidFill>
                  <a:srgbClr val="000000"/>
                </a:solidFill>
                <a:effectLst/>
                <a:uFillTx/>
                <a:latin typeface="Times New Roman"/>
              </a:rPr>
              <a:t>&lt;date/time&gt;</a:t>
            </a:r>
            <a:endParaRPr b="0" lang="en-US" sz="1400" strike="noStrike" u="none">
              <a:solidFill>
                <a:srgbClr val="000000"/>
              </a:solidFill>
              <a:effectLst/>
              <a:uFillTx/>
              <a:latin typeface="Times New Roman"/>
            </a:endParaRPr>
          </a:p>
        </p:txBody>
      </p:sp>
      <p:sp>
        <p:nvSpPr>
          <p:cNvPr id="24" name="PlaceHolder 7"/>
          <p:cNvSpPr>
            <a:spLocks noGrp="1"/>
          </p:cNvSpPr>
          <p:nvPr>
            <p:ph type="ftr" idx="11"/>
          </p:nvPr>
        </p:nvSpPr>
        <p:spPr>
          <a:xfrm>
            <a:off x="3124080" y="6356520"/>
            <a:ext cx="2895120" cy="364680"/>
          </a:xfrm>
          <a:prstGeom prst="rect">
            <a:avLst/>
          </a:prstGeom>
          <a:noFill/>
          <a:ln w="0">
            <a:noFill/>
          </a:ln>
        </p:spPr>
        <p:txBody>
          <a:bodyPr lIns="91440" rIns="91440" tIns="45720" bIns="45720" anchor="ctr">
            <a:noAutofit/>
          </a:bodyPr>
          <a:lstStyle>
            <a:lvl1pPr indent="0" algn="ctr">
              <a:buNone/>
              <a:defRPr b="0" lang="en-US" sz="1400" strike="noStrike" u="none">
                <a:solidFill>
                  <a:srgbClr val="000000"/>
                </a:solidFill>
                <a:effectLst/>
                <a:uFillTx/>
                <a:latin typeface="Times New Roman"/>
              </a:defRPr>
            </a:lvl1pPr>
          </a:lstStyle>
          <a:p>
            <a:pPr indent="0" algn="ctr">
              <a:buNone/>
            </a:pPr>
            <a:r>
              <a:rPr b="0" lang="en-US" sz="1400" strike="noStrike" u="none">
                <a:solidFill>
                  <a:srgbClr val="000000"/>
                </a:solidFill>
                <a:effectLst/>
                <a:uFillTx/>
                <a:latin typeface="Times New Roman"/>
              </a:rPr>
              <a:t>&lt;footer&gt;</a:t>
            </a:r>
            <a:endParaRPr b="0" lang="en-US" sz="1400" strike="noStrike" u="none">
              <a:solidFill>
                <a:srgbClr val="000000"/>
              </a:solidFill>
              <a:effectLst/>
              <a:uFillTx/>
              <a:latin typeface="Times New Roman"/>
            </a:endParaRPr>
          </a:p>
        </p:txBody>
      </p:sp>
      <p:sp>
        <p:nvSpPr>
          <p:cNvPr id="25" name="PlaceHolder 8"/>
          <p:cNvSpPr>
            <a:spLocks noGrp="1"/>
          </p:cNvSpPr>
          <p:nvPr>
            <p:ph type="sldNum" idx="12"/>
          </p:nvPr>
        </p:nvSpPr>
        <p:spPr>
          <a:xfrm>
            <a:off x="6553080" y="6356520"/>
            <a:ext cx="2133360" cy="364680"/>
          </a:xfrm>
          <a:prstGeom prst="rect">
            <a:avLst/>
          </a:prstGeom>
          <a:noFill/>
          <a:ln w="0">
            <a:noFill/>
          </a:ln>
        </p:spPr>
        <p:txBody>
          <a:bodyPr lIns="91440" rIns="91440" tIns="45720" bIns="45720" anchor="ctr">
            <a:noAutofit/>
          </a:bodyPr>
          <a:lstStyle>
            <a:lvl1pPr indent="0" algn="r">
              <a:lnSpc>
                <a:spcPct val="100000"/>
              </a:lnSpc>
              <a:buNone/>
              <a:tabLst>
                <a:tab algn="l" pos="0"/>
              </a:tabLst>
              <a:defRPr b="0" lang="es-ES" sz="1200" strike="noStrike" u="none">
                <a:solidFill>
                  <a:srgbClr val="888888"/>
                </a:solidFill>
                <a:effectLst/>
                <a:uFillTx/>
                <a:latin typeface="Calibri"/>
                <a:ea typeface="Calibri"/>
              </a:defRPr>
            </a:lvl1pPr>
          </a:lstStyle>
          <a:p>
            <a:pPr indent="0" algn="r">
              <a:lnSpc>
                <a:spcPct val="100000"/>
              </a:lnSpc>
              <a:buNone/>
              <a:tabLst>
                <a:tab algn="l" pos="0"/>
              </a:tabLst>
            </a:pPr>
            <a:fld id="{7DC4E45F-B5C8-4223-9300-BFFB0A59D1AA}" type="slidenum">
              <a:rPr b="0" lang="es-ES" sz="1200" strike="noStrike" u="none">
                <a:solidFill>
                  <a:srgbClr val="888888"/>
                </a:solidFill>
                <a:effectLst/>
                <a:uFillTx/>
                <a:latin typeface="Calibri"/>
                <a:ea typeface="Calibri"/>
              </a:rPr>
              <a:t>&lt;number&gt;</a:t>
            </a:fld>
            <a:endParaRPr b="0" lang="en-US" sz="1200" strike="noStrike" u="none">
              <a:solidFill>
                <a:srgbClr val="000000"/>
              </a:solidFill>
              <a:effectLst/>
              <a:uFillTx/>
              <a:latin typeface="Times New Roman"/>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_ONLY">
    <p:bg>
      <p:bgPr>
        <a:solidFill>
          <a:srgbClr val="f6eaf1"/>
        </a:solidFill>
      </p:bgPr>
    </p:bg>
    <p:spTree>
      <p:nvGrpSpPr>
        <p:cNvPr id="1" name=""/>
        <p:cNvGrpSpPr/>
        <p:nvPr/>
      </p:nvGrpSpPr>
      <p:grpSpPr>
        <a:xfrm>
          <a:off x="0" y="0"/>
          <a:ext cx="0" cy="0"/>
          <a:chOff x="0" y="0"/>
          <a:chExt cx="0" cy="0"/>
        </a:xfrm>
      </p:grpSpPr>
      <p:sp>
        <p:nvSpPr>
          <p:cNvPr id="26" name="PlaceHolder 1"/>
          <p:cNvSpPr>
            <a:spLocks noGrp="1"/>
          </p:cNvSpPr>
          <p:nvPr>
            <p:ph type="title"/>
          </p:nvPr>
        </p:nvSpPr>
        <p:spPr>
          <a:xfrm>
            <a:off x="457200" y="274680"/>
            <a:ext cx="8229240" cy="1142640"/>
          </a:xfrm>
          <a:prstGeom prst="rect">
            <a:avLst/>
          </a:prstGeom>
          <a:noFill/>
          <a:ln w="0">
            <a:noFill/>
          </a:ln>
        </p:spPr>
        <p:txBody>
          <a:bodyPr lIns="91440" rIns="91440" tIns="45720" bIns="45720" anchor="ctr">
            <a:normAutofit/>
          </a:bodyPr>
          <a:p>
            <a:pPr indent="0">
              <a:buNone/>
            </a:pPr>
            <a:r>
              <a:rPr b="0" lang="en-US" sz="4400" strike="noStrike" u="none">
                <a:solidFill>
                  <a:srgbClr val="000000"/>
                </a:solidFill>
                <a:effectLst/>
                <a:uFillTx/>
                <a:latin typeface="Arial"/>
              </a:rPr>
              <a:t>Click to edit the title text format</a:t>
            </a:r>
            <a:endParaRPr b="0" lang="en-US" sz="4400" strike="noStrike" u="none">
              <a:solidFill>
                <a:srgbClr val="000000"/>
              </a:solidFill>
              <a:effectLst/>
              <a:uFillTx/>
              <a:latin typeface="Arial"/>
            </a:endParaRPr>
          </a:p>
        </p:txBody>
      </p:sp>
      <p:sp>
        <p:nvSpPr>
          <p:cNvPr id="27" name="PlaceHolder 2"/>
          <p:cNvSpPr>
            <a:spLocks noGrp="1"/>
          </p:cNvSpPr>
          <p:nvPr>
            <p:ph type="dt" idx="13"/>
          </p:nvPr>
        </p:nvSpPr>
        <p:spPr>
          <a:xfrm>
            <a:off x="457200" y="6356520"/>
            <a:ext cx="2133360" cy="364680"/>
          </a:xfrm>
          <a:prstGeom prst="rect">
            <a:avLst/>
          </a:prstGeom>
          <a:noFill/>
          <a:ln w="0">
            <a:noFill/>
          </a:ln>
        </p:spPr>
        <p:txBody>
          <a:bodyPr lIns="91440" rIns="91440" tIns="45720" bIns="45720" anchor="ctr">
            <a:noAutofit/>
          </a:bodyPr>
          <a:lstStyle>
            <a:lvl1pPr indent="0">
              <a:buNone/>
              <a:defRPr b="0" lang="en-US" sz="1400" strike="noStrike" u="none">
                <a:solidFill>
                  <a:srgbClr val="000000"/>
                </a:solidFill>
                <a:effectLst/>
                <a:uFillTx/>
                <a:latin typeface="Times New Roman"/>
              </a:defRPr>
            </a:lvl1pPr>
          </a:lstStyle>
          <a:p>
            <a:pPr indent="0">
              <a:buNone/>
            </a:pPr>
            <a:r>
              <a:rPr b="0" lang="en-US" sz="1400" strike="noStrike" u="none">
                <a:solidFill>
                  <a:srgbClr val="000000"/>
                </a:solidFill>
                <a:effectLst/>
                <a:uFillTx/>
                <a:latin typeface="Times New Roman"/>
              </a:rPr>
              <a:t>&lt;date/time&gt;</a:t>
            </a:r>
            <a:endParaRPr b="0" lang="en-US" sz="1400" strike="noStrike" u="none">
              <a:solidFill>
                <a:srgbClr val="000000"/>
              </a:solidFill>
              <a:effectLst/>
              <a:uFillTx/>
              <a:latin typeface="Times New Roman"/>
            </a:endParaRPr>
          </a:p>
        </p:txBody>
      </p:sp>
      <p:sp>
        <p:nvSpPr>
          <p:cNvPr id="28" name="PlaceHolder 3"/>
          <p:cNvSpPr>
            <a:spLocks noGrp="1"/>
          </p:cNvSpPr>
          <p:nvPr>
            <p:ph type="ftr" idx="14"/>
          </p:nvPr>
        </p:nvSpPr>
        <p:spPr>
          <a:xfrm>
            <a:off x="3124080" y="6356520"/>
            <a:ext cx="2895120" cy="364680"/>
          </a:xfrm>
          <a:prstGeom prst="rect">
            <a:avLst/>
          </a:prstGeom>
          <a:noFill/>
          <a:ln w="0">
            <a:noFill/>
          </a:ln>
        </p:spPr>
        <p:txBody>
          <a:bodyPr lIns="91440" rIns="91440" tIns="45720" bIns="45720" anchor="ctr">
            <a:noAutofit/>
          </a:bodyPr>
          <a:lstStyle>
            <a:lvl1pPr indent="0" algn="ctr">
              <a:buNone/>
              <a:defRPr b="0" lang="en-US" sz="1400" strike="noStrike" u="none">
                <a:solidFill>
                  <a:srgbClr val="000000"/>
                </a:solidFill>
                <a:effectLst/>
                <a:uFillTx/>
                <a:latin typeface="Times New Roman"/>
              </a:defRPr>
            </a:lvl1pPr>
          </a:lstStyle>
          <a:p>
            <a:pPr indent="0" algn="ctr">
              <a:buNone/>
            </a:pPr>
            <a:r>
              <a:rPr b="0" lang="en-US" sz="1400" strike="noStrike" u="none">
                <a:solidFill>
                  <a:srgbClr val="000000"/>
                </a:solidFill>
                <a:effectLst/>
                <a:uFillTx/>
                <a:latin typeface="Times New Roman"/>
              </a:rPr>
              <a:t>&lt;footer&gt;</a:t>
            </a:r>
            <a:endParaRPr b="0" lang="en-US" sz="1400" strike="noStrike" u="none">
              <a:solidFill>
                <a:srgbClr val="000000"/>
              </a:solidFill>
              <a:effectLst/>
              <a:uFillTx/>
              <a:latin typeface="Times New Roman"/>
            </a:endParaRPr>
          </a:p>
        </p:txBody>
      </p:sp>
      <p:sp>
        <p:nvSpPr>
          <p:cNvPr id="29" name="PlaceHolder 4"/>
          <p:cNvSpPr>
            <a:spLocks noGrp="1"/>
          </p:cNvSpPr>
          <p:nvPr>
            <p:ph type="sldNum" idx="15"/>
          </p:nvPr>
        </p:nvSpPr>
        <p:spPr>
          <a:xfrm>
            <a:off x="6553080" y="6356520"/>
            <a:ext cx="2133360" cy="364680"/>
          </a:xfrm>
          <a:prstGeom prst="rect">
            <a:avLst/>
          </a:prstGeom>
          <a:noFill/>
          <a:ln w="0">
            <a:noFill/>
          </a:ln>
        </p:spPr>
        <p:txBody>
          <a:bodyPr lIns="91440" rIns="91440" tIns="45720" bIns="45720" anchor="ctr">
            <a:noAutofit/>
          </a:bodyPr>
          <a:lstStyle>
            <a:lvl1pPr indent="0" algn="r">
              <a:lnSpc>
                <a:spcPct val="100000"/>
              </a:lnSpc>
              <a:buNone/>
              <a:tabLst>
                <a:tab algn="l" pos="0"/>
              </a:tabLst>
              <a:defRPr b="0" lang="es-ES" sz="1200" strike="noStrike" u="none">
                <a:solidFill>
                  <a:srgbClr val="888888"/>
                </a:solidFill>
                <a:effectLst/>
                <a:uFillTx/>
                <a:latin typeface="Calibri"/>
                <a:ea typeface="Calibri"/>
              </a:defRPr>
            </a:lvl1pPr>
          </a:lstStyle>
          <a:p>
            <a:pPr indent="0" algn="r">
              <a:lnSpc>
                <a:spcPct val="100000"/>
              </a:lnSpc>
              <a:buNone/>
              <a:tabLst>
                <a:tab algn="l" pos="0"/>
              </a:tabLst>
            </a:pPr>
            <a:fld id="{DECC9059-6A77-4D98-93B9-D4218D6754C0}" type="slidenum">
              <a:rPr b="0" lang="es-ES" sz="1200" strike="noStrike" u="none">
                <a:solidFill>
                  <a:srgbClr val="888888"/>
                </a:solidFill>
                <a:effectLst/>
                <a:uFillTx/>
                <a:latin typeface="Calibri"/>
                <a:ea typeface="Calibri"/>
              </a:rPr>
              <a:t>&lt;number&gt;</a:t>
            </a:fld>
            <a:endParaRPr b="0" lang="en-US" sz="1200" strike="noStrike" u="none">
              <a:solidFill>
                <a:srgbClr val="000000"/>
              </a:solidFill>
              <a:effectLst/>
              <a:uFillTx/>
              <a:latin typeface="Times New Roman"/>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OBJECT_WITH_CAPTION_TEXT">
    <p:bg>
      <p:bgPr>
        <a:solidFill>
          <a:srgbClr val="f6eaf1"/>
        </a:solidFill>
      </p:bgPr>
    </p:bg>
    <p:spTree>
      <p:nvGrpSpPr>
        <p:cNvPr id="1" name=""/>
        <p:cNvGrpSpPr/>
        <p:nvPr/>
      </p:nvGrpSpPr>
      <p:grpSpPr>
        <a:xfrm>
          <a:off x="0" y="0"/>
          <a:ext cx="0" cy="0"/>
          <a:chOff x="0" y="0"/>
          <a:chExt cx="0" cy="0"/>
        </a:xfrm>
      </p:grpSpPr>
      <p:sp>
        <p:nvSpPr>
          <p:cNvPr id="30" name="PlaceHolder 1"/>
          <p:cNvSpPr>
            <a:spLocks noGrp="1"/>
          </p:cNvSpPr>
          <p:nvPr>
            <p:ph type="title"/>
          </p:nvPr>
        </p:nvSpPr>
        <p:spPr>
          <a:xfrm>
            <a:off x="457200" y="272880"/>
            <a:ext cx="3007800" cy="1161720"/>
          </a:xfrm>
          <a:prstGeom prst="rect">
            <a:avLst/>
          </a:prstGeom>
          <a:noFill/>
          <a:ln w="0">
            <a:noFill/>
          </a:ln>
        </p:spPr>
        <p:txBody>
          <a:bodyPr lIns="91440" rIns="91440" tIns="45720" bIns="45720" anchor="b">
            <a:normAutofit/>
          </a:bodyPr>
          <a:p>
            <a:pPr indent="0">
              <a:buNone/>
            </a:pPr>
            <a:r>
              <a:rPr b="0" lang="en-US" sz="2000" strike="noStrike" u="none">
                <a:solidFill>
                  <a:srgbClr val="000000"/>
                </a:solidFill>
                <a:effectLst/>
                <a:uFillTx/>
                <a:latin typeface="Arial"/>
              </a:rPr>
              <a:t>Click to edit the title text format</a:t>
            </a:r>
            <a:endParaRPr b="0" lang="en-US" sz="2000" strike="noStrike" u="none">
              <a:solidFill>
                <a:srgbClr val="000000"/>
              </a:solidFill>
              <a:effectLst/>
              <a:uFillTx/>
              <a:latin typeface="Arial"/>
            </a:endParaRPr>
          </a:p>
        </p:txBody>
      </p:sp>
      <p:sp>
        <p:nvSpPr>
          <p:cNvPr id="31" name="PlaceHolder 2"/>
          <p:cNvSpPr>
            <a:spLocks noGrp="1"/>
          </p:cNvSpPr>
          <p:nvPr>
            <p:ph type="body"/>
          </p:nvPr>
        </p:nvSpPr>
        <p:spPr>
          <a:xfrm>
            <a:off x="3575160" y="272880"/>
            <a:ext cx="5111280" cy="5852880"/>
          </a:xfrm>
          <a:prstGeom prst="rect">
            <a:avLst/>
          </a:prstGeom>
          <a:noFill/>
          <a:ln w="0">
            <a:noFill/>
          </a:ln>
        </p:spPr>
        <p:txBody>
          <a:bodyPr lIns="91440" rIns="91440" tIns="45720" bIns="45720" anchor="t">
            <a:normAutofit fontScale="92500" lnSpcReduction="9999"/>
          </a:bodyPr>
          <a:p>
            <a:pPr marL="432000" indent="-324000">
              <a:spcBef>
                <a:spcPts val="1417"/>
              </a:spcBef>
              <a:buClr>
                <a:srgbClr val="000000"/>
              </a:buClr>
              <a:buSzPct val="45000"/>
              <a:buFont typeface="Wingdings" charset="2"/>
              <a:buChar char=""/>
            </a:pPr>
            <a:r>
              <a:rPr b="0" lang="en-US" sz="3200" strike="noStrike" u="none">
                <a:solidFill>
                  <a:srgbClr val="000000"/>
                </a:solidFill>
                <a:effectLst/>
                <a:uFillTx/>
                <a:latin typeface="Arial"/>
              </a:rPr>
              <a:t>Click to edit the outline text format</a:t>
            </a:r>
            <a:endParaRPr b="0" lang="en-US" sz="3200" strike="noStrike" u="none">
              <a:solidFill>
                <a:srgbClr val="000000"/>
              </a:solidFill>
              <a:effectLst/>
              <a:uFillTx/>
              <a:latin typeface="Arial"/>
            </a:endParaRPr>
          </a:p>
          <a:p>
            <a:pPr lvl="1" marL="864000" indent="-324000">
              <a:spcBef>
                <a:spcPts val="1134"/>
              </a:spcBef>
              <a:buClr>
                <a:srgbClr val="000000"/>
              </a:buClr>
              <a:buSzPct val="75000"/>
              <a:buFont typeface="Symbol" charset="2"/>
              <a:buChar char=""/>
            </a:pPr>
            <a:r>
              <a:rPr b="0" lang="en-US" sz="3200" strike="noStrike" u="none">
                <a:solidFill>
                  <a:srgbClr val="000000"/>
                </a:solidFill>
                <a:effectLst/>
                <a:uFillTx/>
                <a:latin typeface="Arial"/>
              </a:rPr>
              <a:t>Second Outline Level</a:t>
            </a:r>
            <a:endParaRPr b="0" lang="en-US" sz="3200" strike="noStrike" u="none">
              <a:solidFill>
                <a:srgbClr val="000000"/>
              </a:solidFill>
              <a:effectLst/>
              <a:uFillTx/>
              <a:latin typeface="Arial"/>
            </a:endParaRPr>
          </a:p>
          <a:p>
            <a:pPr lvl="2" marL="1296000" indent="-288000">
              <a:spcBef>
                <a:spcPts val="850"/>
              </a:spcBef>
              <a:buClr>
                <a:srgbClr val="000000"/>
              </a:buClr>
              <a:buSzPct val="45000"/>
              <a:buFont typeface="Wingdings" charset="2"/>
              <a:buChar char=""/>
            </a:pPr>
            <a:r>
              <a:rPr b="0" lang="en-US" sz="3200" strike="noStrike" u="none">
                <a:solidFill>
                  <a:srgbClr val="000000"/>
                </a:solidFill>
                <a:effectLst/>
                <a:uFillTx/>
                <a:latin typeface="Arial"/>
              </a:rPr>
              <a:t>Third Outline Level</a:t>
            </a:r>
            <a:endParaRPr b="0" lang="en-US" sz="3200" strike="noStrike" u="none">
              <a:solidFill>
                <a:srgbClr val="000000"/>
              </a:solidFill>
              <a:effectLst/>
              <a:uFillTx/>
              <a:latin typeface="Arial"/>
            </a:endParaRPr>
          </a:p>
          <a:p>
            <a:pPr lvl="3" marL="1728000" indent="-216000">
              <a:spcBef>
                <a:spcPts val="567"/>
              </a:spcBef>
              <a:buClr>
                <a:srgbClr val="000000"/>
              </a:buClr>
              <a:buSzPct val="75000"/>
              <a:buFont typeface="Symbol" charset="2"/>
              <a:buChar char=""/>
            </a:pPr>
            <a:r>
              <a:rPr b="0" lang="en-US" sz="3200" strike="noStrike" u="none">
                <a:solidFill>
                  <a:srgbClr val="000000"/>
                </a:solidFill>
                <a:effectLst/>
                <a:uFillTx/>
                <a:latin typeface="Arial"/>
              </a:rPr>
              <a:t>Fourth Outline Level</a:t>
            </a:r>
            <a:endParaRPr b="0" lang="en-US" sz="3200" strike="noStrike" u="none">
              <a:solidFill>
                <a:srgbClr val="000000"/>
              </a:solidFill>
              <a:effectLst/>
              <a:uFillTx/>
              <a:latin typeface="Arial"/>
            </a:endParaRPr>
          </a:p>
          <a:p>
            <a:pPr lvl="4" marL="2160000" indent="-216000">
              <a:spcBef>
                <a:spcPts val="283"/>
              </a:spcBef>
              <a:buClr>
                <a:srgbClr val="000000"/>
              </a:buClr>
              <a:buSzPct val="45000"/>
              <a:buFont typeface="Wingdings" charset="2"/>
              <a:buChar char=""/>
            </a:pPr>
            <a:r>
              <a:rPr b="0" lang="en-US" sz="3200" strike="noStrike" u="none">
                <a:solidFill>
                  <a:srgbClr val="000000"/>
                </a:solidFill>
                <a:effectLst/>
                <a:uFillTx/>
                <a:latin typeface="Arial"/>
              </a:rPr>
              <a:t>Fifth Outline Level</a:t>
            </a:r>
            <a:endParaRPr b="0" lang="en-US" sz="3200" strike="noStrike" u="none">
              <a:solidFill>
                <a:srgbClr val="000000"/>
              </a:solidFill>
              <a:effectLst/>
              <a:uFillTx/>
              <a:latin typeface="Arial"/>
            </a:endParaRPr>
          </a:p>
          <a:p>
            <a:pPr lvl="5" marL="2592000" indent="-216000">
              <a:spcBef>
                <a:spcPts val="283"/>
              </a:spcBef>
              <a:buClr>
                <a:srgbClr val="000000"/>
              </a:buClr>
              <a:buSzPct val="45000"/>
              <a:buFont typeface="Wingdings" charset="2"/>
              <a:buChar char=""/>
            </a:pPr>
            <a:r>
              <a:rPr b="0" lang="en-US" sz="3200" strike="noStrike" u="none">
                <a:solidFill>
                  <a:srgbClr val="000000"/>
                </a:solidFill>
                <a:effectLst/>
                <a:uFillTx/>
                <a:latin typeface="Arial"/>
              </a:rPr>
              <a:t>Sixth Outline Level</a:t>
            </a:r>
            <a:endParaRPr b="0" lang="en-US" sz="3200" strike="noStrike" u="none">
              <a:solidFill>
                <a:srgbClr val="000000"/>
              </a:solidFill>
              <a:effectLst/>
              <a:uFillTx/>
              <a:latin typeface="Arial"/>
            </a:endParaRPr>
          </a:p>
          <a:p>
            <a:pPr lvl="6" marL="3024000" indent="-216000">
              <a:spcBef>
                <a:spcPts val="283"/>
              </a:spcBef>
              <a:buClr>
                <a:srgbClr val="000000"/>
              </a:buClr>
              <a:buSzPct val="45000"/>
              <a:buFont typeface="Wingdings" charset="2"/>
              <a:buChar char=""/>
            </a:pPr>
            <a:r>
              <a:rPr b="0" lang="en-US" sz="3200" strike="noStrike" u="none">
                <a:solidFill>
                  <a:srgbClr val="000000"/>
                </a:solidFill>
                <a:effectLst/>
                <a:uFillTx/>
                <a:latin typeface="Arial"/>
              </a:rPr>
              <a:t>Seventh Outline Level</a:t>
            </a:r>
            <a:endParaRPr b="0" lang="en-US" sz="3200" strike="noStrike" u="none">
              <a:solidFill>
                <a:srgbClr val="000000"/>
              </a:solidFill>
              <a:effectLst/>
              <a:uFillTx/>
              <a:latin typeface="Arial"/>
            </a:endParaRPr>
          </a:p>
        </p:txBody>
      </p:sp>
      <p:sp>
        <p:nvSpPr>
          <p:cNvPr id="32" name="PlaceHolder 3"/>
          <p:cNvSpPr>
            <a:spLocks noGrp="1"/>
          </p:cNvSpPr>
          <p:nvPr>
            <p:ph type="body"/>
          </p:nvPr>
        </p:nvSpPr>
        <p:spPr>
          <a:xfrm>
            <a:off x="457200" y="1434960"/>
            <a:ext cx="3007800" cy="4690800"/>
          </a:xfrm>
          <a:prstGeom prst="rect">
            <a:avLst/>
          </a:prstGeom>
          <a:noFill/>
          <a:ln w="0">
            <a:noFill/>
          </a:ln>
        </p:spPr>
        <p:txBody>
          <a:bodyPr lIns="91440" rIns="91440" tIns="45720" bIns="45720" anchor="t">
            <a:normAutofit fontScale="62500" lnSpcReduction="19999"/>
          </a:bodyPr>
          <a:p>
            <a:pPr marL="432000" indent="-324000">
              <a:spcBef>
                <a:spcPts val="1417"/>
              </a:spcBef>
              <a:buClr>
                <a:srgbClr val="000000"/>
              </a:buClr>
              <a:buSzPct val="45000"/>
              <a:buFont typeface="Wingdings" charset="2"/>
              <a:buChar char=""/>
            </a:pPr>
            <a:r>
              <a:rPr b="0" lang="en-US" sz="1400" strike="noStrike" u="none">
                <a:solidFill>
                  <a:srgbClr val="000000"/>
                </a:solidFill>
                <a:effectLst/>
                <a:uFillTx/>
                <a:latin typeface="Arial"/>
              </a:rPr>
              <a:t>Click to edit the outline text format</a:t>
            </a:r>
            <a:endParaRPr b="0" lang="en-US" sz="1400" strike="noStrike" u="none">
              <a:solidFill>
                <a:srgbClr val="000000"/>
              </a:solidFill>
              <a:effectLst/>
              <a:uFillTx/>
              <a:latin typeface="Arial"/>
            </a:endParaRPr>
          </a:p>
          <a:p>
            <a:pPr lvl="1" marL="864000" indent="-324000">
              <a:spcBef>
                <a:spcPts val="1134"/>
              </a:spcBef>
              <a:buClr>
                <a:srgbClr val="000000"/>
              </a:buClr>
              <a:buSzPct val="75000"/>
              <a:buFont typeface="Symbol" charset="2"/>
              <a:buChar char=""/>
            </a:pPr>
            <a:r>
              <a:rPr b="0" lang="en-US" sz="1400" strike="noStrike" u="none">
                <a:solidFill>
                  <a:srgbClr val="000000"/>
                </a:solidFill>
                <a:effectLst/>
                <a:uFillTx/>
                <a:latin typeface="Arial"/>
              </a:rPr>
              <a:t>Second Outline Level</a:t>
            </a:r>
            <a:endParaRPr b="0" lang="en-US" sz="1400" strike="noStrike" u="none">
              <a:solidFill>
                <a:srgbClr val="000000"/>
              </a:solidFill>
              <a:effectLst/>
              <a:uFillTx/>
              <a:latin typeface="Arial"/>
            </a:endParaRPr>
          </a:p>
          <a:p>
            <a:pPr lvl="2" marL="1296000" indent="-288000">
              <a:spcBef>
                <a:spcPts val="850"/>
              </a:spcBef>
              <a:buClr>
                <a:srgbClr val="000000"/>
              </a:buClr>
              <a:buSzPct val="45000"/>
              <a:buFont typeface="Wingdings" charset="2"/>
              <a:buChar char=""/>
            </a:pPr>
            <a:r>
              <a:rPr b="0" lang="en-US" sz="1400" strike="noStrike" u="none">
                <a:solidFill>
                  <a:srgbClr val="000000"/>
                </a:solidFill>
                <a:effectLst/>
                <a:uFillTx/>
                <a:latin typeface="Arial"/>
              </a:rPr>
              <a:t>Third Outline Level</a:t>
            </a:r>
            <a:endParaRPr b="0" lang="en-US" sz="1400" strike="noStrike" u="none">
              <a:solidFill>
                <a:srgbClr val="000000"/>
              </a:solidFill>
              <a:effectLst/>
              <a:uFillTx/>
              <a:latin typeface="Arial"/>
            </a:endParaRPr>
          </a:p>
          <a:p>
            <a:pPr lvl="3" marL="1728000" indent="-216000">
              <a:spcBef>
                <a:spcPts val="567"/>
              </a:spcBef>
              <a:buClr>
                <a:srgbClr val="000000"/>
              </a:buClr>
              <a:buSzPct val="75000"/>
              <a:buFont typeface="Symbol" charset="2"/>
              <a:buChar char=""/>
            </a:pPr>
            <a:r>
              <a:rPr b="0" lang="en-US" sz="1400" strike="noStrike" u="none">
                <a:solidFill>
                  <a:srgbClr val="000000"/>
                </a:solidFill>
                <a:effectLst/>
                <a:uFillTx/>
                <a:latin typeface="Arial"/>
              </a:rPr>
              <a:t>Fourth Outline Level</a:t>
            </a:r>
            <a:endParaRPr b="0" lang="en-US" sz="1400" strike="noStrike" u="none">
              <a:solidFill>
                <a:srgbClr val="000000"/>
              </a:solidFill>
              <a:effectLst/>
              <a:uFillTx/>
              <a:latin typeface="Arial"/>
            </a:endParaRPr>
          </a:p>
          <a:p>
            <a:pPr lvl="4" marL="2160000" indent="-216000">
              <a:spcBef>
                <a:spcPts val="283"/>
              </a:spcBef>
              <a:buClr>
                <a:srgbClr val="000000"/>
              </a:buClr>
              <a:buSzPct val="45000"/>
              <a:buFont typeface="Wingdings" charset="2"/>
              <a:buChar char=""/>
            </a:pPr>
            <a:r>
              <a:rPr b="0" lang="en-US" sz="1400" strike="noStrike" u="none">
                <a:solidFill>
                  <a:srgbClr val="000000"/>
                </a:solidFill>
                <a:effectLst/>
                <a:uFillTx/>
                <a:latin typeface="Arial"/>
              </a:rPr>
              <a:t>Fifth Outline Level</a:t>
            </a:r>
            <a:endParaRPr b="0" lang="en-US" sz="1400" strike="noStrike" u="none">
              <a:solidFill>
                <a:srgbClr val="000000"/>
              </a:solidFill>
              <a:effectLst/>
              <a:uFillTx/>
              <a:latin typeface="Arial"/>
            </a:endParaRPr>
          </a:p>
          <a:p>
            <a:pPr lvl="5" marL="2592000" indent="-216000">
              <a:spcBef>
                <a:spcPts val="283"/>
              </a:spcBef>
              <a:buClr>
                <a:srgbClr val="000000"/>
              </a:buClr>
              <a:buSzPct val="45000"/>
              <a:buFont typeface="Wingdings" charset="2"/>
              <a:buChar char=""/>
            </a:pPr>
            <a:r>
              <a:rPr b="0" lang="en-US" sz="1400" strike="noStrike" u="none">
                <a:solidFill>
                  <a:srgbClr val="000000"/>
                </a:solidFill>
                <a:effectLst/>
                <a:uFillTx/>
                <a:latin typeface="Arial"/>
              </a:rPr>
              <a:t>Sixth Outline Level</a:t>
            </a:r>
            <a:endParaRPr b="0" lang="en-US" sz="1400" strike="noStrike" u="none">
              <a:solidFill>
                <a:srgbClr val="000000"/>
              </a:solidFill>
              <a:effectLst/>
              <a:uFillTx/>
              <a:latin typeface="Arial"/>
            </a:endParaRPr>
          </a:p>
          <a:p>
            <a:pPr lvl="6" marL="3024000" indent="-216000">
              <a:spcBef>
                <a:spcPts val="283"/>
              </a:spcBef>
              <a:buClr>
                <a:srgbClr val="000000"/>
              </a:buClr>
              <a:buSzPct val="45000"/>
              <a:buFont typeface="Wingdings" charset="2"/>
              <a:buChar char=""/>
            </a:pPr>
            <a:r>
              <a:rPr b="0" lang="en-US" sz="1400" strike="noStrike" u="none">
                <a:solidFill>
                  <a:srgbClr val="000000"/>
                </a:solidFill>
                <a:effectLst/>
                <a:uFillTx/>
                <a:latin typeface="Arial"/>
              </a:rPr>
              <a:t>Seventh Outline Level</a:t>
            </a:r>
            <a:endParaRPr b="0" lang="en-US" sz="1400" strike="noStrike" u="none">
              <a:solidFill>
                <a:srgbClr val="000000"/>
              </a:solidFill>
              <a:effectLst/>
              <a:uFillTx/>
              <a:latin typeface="Arial"/>
            </a:endParaRPr>
          </a:p>
        </p:txBody>
      </p:sp>
      <p:sp>
        <p:nvSpPr>
          <p:cNvPr id="33" name="PlaceHolder 4"/>
          <p:cNvSpPr>
            <a:spLocks noGrp="1"/>
          </p:cNvSpPr>
          <p:nvPr>
            <p:ph type="dt" idx="16"/>
          </p:nvPr>
        </p:nvSpPr>
        <p:spPr>
          <a:xfrm>
            <a:off x="457200" y="6356520"/>
            <a:ext cx="2133360" cy="364680"/>
          </a:xfrm>
          <a:prstGeom prst="rect">
            <a:avLst/>
          </a:prstGeom>
          <a:noFill/>
          <a:ln w="0">
            <a:noFill/>
          </a:ln>
        </p:spPr>
        <p:txBody>
          <a:bodyPr lIns="91440" rIns="91440" tIns="45720" bIns="45720" anchor="ctr">
            <a:noAutofit/>
          </a:bodyPr>
          <a:lstStyle>
            <a:lvl1pPr indent="0">
              <a:buNone/>
              <a:defRPr b="0" lang="en-US" sz="1400" strike="noStrike" u="none">
                <a:solidFill>
                  <a:srgbClr val="000000"/>
                </a:solidFill>
                <a:effectLst/>
                <a:uFillTx/>
                <a:latin typeface="Times New Roman"/>
              </a:defRPr>
            </a:lvl1pPr>
          </a:lstStyle>
          <a:p>
            <a:pPr indent="0">
              <a:buNone/>
            </a:pPr>
            <a:r>
              <a:rPr b="0" lang="en-US" sz="1400" strike="noStrike" u="none">
                <a:solidFill>
                  <a:srgbClr val="000000"/>
                </a:solidFill>
                <a:effectLst/>
                <a:uFillTx/>
                <a:latin typeface="Times New Roman"/>
              </a:rPr>
              <a:t>&lt;date/time&gt;</a:t>
            </a:r>
            <a:endParaRPr b="0" lang="en-US" sz="1400" strike="noStrike" u="none">
              <a:solidFill>
                <a:srgbClr val="000000"/>
              </a:solidFill>
              <a:effectLst/>
              <a:uFillTx/>
              <a:latin typeface="Times New Roman"/>
            </a:endParaRPr>
          </a:p>
        </p:txBody>
      </p:sp>
      <p:sp>
        <p:nvSpPr>
          <p:cNvPr id="34" name="PlaceHolder 5"/>
          <p:cNvSpPr>
            <a:spLocks noGrp="1"/>
          </p:cNvSpPr>
          <p:nvPr>
            <p:ph type="ftr" idx="17"/>
          </p:nvPr>
        </p:nvSpPr>
        <p:spPr>
          <a:xfrm>
            <a:off x="3124080" y="6356520"/>
            <a:ext cx="2895120" cy="364680"/>
          </a:xfrm>
          <a:prstGeom prst="rect">
            <a:avLst/>
          </a:prstGeom>
          <a:noFill/>
          <a:ln w="0">
            <a:noFill/>
          </a:ln>
        </p:spPr>
        <p:txBody>
          <a:bodyPr lIns="91440" rIns="91440" tIns="45720" bIns="45720" anchor="ctr">
            <a:noAutofit/>
          </a:bodyPr>
          <a:lstStyle>
            <a:lvl1pPr indent="0" algn="ctr">
              <a:buNone/>
              <a:defRPr b="0" lang="en-US" sz="1400" strike="noStrike" u="none">
                <a:solidFill>
                  <a:srgbClr val="000000"/>
                </a:solidFill>
                <a:effectLst/>
                <a:uFillTx/>
                <a:latin typeface="Times New Roman"/>
              </a:defRPr>
            </a:lvl1pPr>
          </a:lstStyle>
          <a:p>
            <a:pPr indent="0" algn="ctr">
              <a:buNone/>
            </a:pPr>
            <a:r>
              <a:rPr b="0" lang="en-US" sz="1400" strike="noStrike" u="none">
                <a:solidFill>
                  <a:srgbClr val="000000"/>
                </a:solidFill>
                <a:effectLst/>
                <a:uFillTx/>
                <a:latin typeface="Times New Roman"/>
              </a:rPr>
              <a:t>&lt;footer&gt;</a:t>
            </a:r>
            <a:endParaRPr b="0" lang="en-US" sz="1400" strike="noStrike" u="none">
              <a:solidFill>
                <a:srgbClr val="000000"/>
              </a:solidFill>
              <a:effectLst/>
              <a:uFillTx/>
              <a:latin typeface="Times New Roman"/>
            </a:endParaRPr>
          </a:p>
        </p:txBody>
      </p:sp>
      <p:sp>
        <p:nvSpPr>
          <p:cNvPr id="35" name="PlaceHolder 6"/>
          <p:cNvSpPr>
            <a:spLocks noGrp="1"/>
          </p:cNvSpPr>
          <p:nvPr>
            <p:ph type="sldNum" idx="18"/>
          </p:nvPr>
        </p:nvSpPr>
        <p:spPr>
          <a:xfrm>
            <a:off x="6553080" y="6356520"/>
            <a:ext cx="2133360" cy="364680"/>
          </a:xfrm>
          <a:prstGeom prst="rect">
            <a:avLst/>
          </a:prstGeom>
          <a:noFill/>
          <a:ln w="0">
            <a:noFill/>
          </a:ln>
        </p:spPr>
        <p:txBody>
          <a:bodyPr lIns="91440" rIns="91440" tIns="45720" bIns="45720" anchor="ctr">
            <a:noAutofit/>
          </a:bodyPr>
          <a:lstStyle>
            <a:lvl1pPr indent="0" algn="r">
              <a:lnSpc>
                <a:spcPct val="100000"/>
              </a:lnSpc>
              <a:buNone/>
              <a:tabLst>
                <a:tab algn="l" pos="0"/>
              </a:tabLst>
              <a:defRPr b="0" lang="es-ES" sz="1200" strike="noStrike" u="none">
                <a:solidFill>
                  <a:srgbClr val="888888"/>
                </a:solidFill>
                <a:effectLst/>
                <a:uFillTx/>
                <a:latin typeface="Calibri"/>
                <a:ea typeface="Calibri"/>
              </a:defRPr>
            </a:lvl1pPr>
          </a:lstStyle>
          <a:p>
            <a:pPr indent="0" algn="r">
              <a:lnSpc>
                <a:spcPct val="100000"/>
              </a:lnSpc>
              <a:buNone/>
              <a:tabLst>
                <a:tab algn="l" pos="0"/>
              </a:tabLst>
            </a:pPr>
            <a:fld id="{5388D14A-143B-4A45-A10E-88565C9BBFA0}" type="slidenum">
              <a:rPr b="0" lang="es-ES" sz="1200" strike="noStrike" u="none">
                <a:solidFill>
                  <a:srgbClr val="888888"/>
                </a:solidFill>
                <a:effectLst/>
                <a:uFillTx/>
                <a:latin typeface="Calibri"/>
                <a:ea typeface="Calibri"/>
              </a:rPr>
              <a:t>&lt;number&gt;</a:t>
            </a:fld>
            <a:endParaRPr b="0" lang="en-US" sz="1200" strike="noStrike" u="none">
              <a:solidFill>
                <a:srgbClr val="000000"/>
              </a:solidFill>
              <a:effectLst/>
              <a:uFillTx/>
              <a:latin typeface="Times New Roman"/>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PICTURE_WITH_CAPTION_TEXT">
    <p:bg>
      <p:bgPr>
        <a:solidFill>
          <a:srgbClr val="f6eaf1"/>
        </a:solidFill>
      </p:bgPr>
    </p:bg>
    <p:spTree>
      <p:nvGrpSpPr>
        <p:cNvPr id="1" name=""/>
        <p:cNvGrpSpPr/>
        <p:nvPr/>
      </p:nvGrpSpPr>
      <p:grpSpPr>
        <a:xfrm>
          <a:off x="0" y="0"/>
          <a:ext cx="0" cy="0"/>
          <a:chOff x="0" y="0"/>
          <a:chExt cx="0" cy="0"/>
        </a:xfrm>
      </p:grpSpPr>
      <p:sp>
        <p:nvSpPr>
          <p:cNvPr id="36" name="PlaceHolder 1"/>
          <p:cNvSpPr>
            <a:spLocks noGrp="1"/>
          </p:cNvSpPr>
          <p:nvPr>
            <p:ph type="title"/>
          </p:nvPr>
        </p:nvSpPr>
        <p:spPr>
          <a:xfrm>
            <a:off x="1792440" y="4800600"/>
            <a:ext cx="5486040" cy="566280"/>
          </a:xfrm>
          <a:prstGeom prst="rect">
            <a:avLst/>
          </a:prstGeom>
          <a:noFill/>
          <a:ln w="0">
            <a:noFill/>
          </a:ln>
        </p:spPr>
        <p:txBody>
          <a:bodyPr lIns="91440" rIns="91440" tIns="45720" bIns="45720" anchor="b">
            <a:normAutofit/>
          </a:bodyPr>
          <a:p>
            <a:pPr indent="0">
              <a:buNone/>
            </a:pPr>
            <a:r>
              <a:rPr b="0" lang="en-US" sz="2000" strike="noStrike" u="none">
                <a:solidFill>
                  <a:srgbClr val="000000"/>
                </a:solidFill>
                <a:effectLst/>
                <a:uFillTx/>
                <a:latin typeface="Arial"/>
              </a:rPr>
              <a:t>Click to edit the title text format</a:t>
            </a:r>
            <a:endParaRPr b="0" lang="en-US" sz="2000" strike="noStrike" u="none">
              <a:solidFill>
                <a:srgbClr val="000000"/>
              </a:solidFill>
              <a:effectLst/>
              <a:uFillTx/>
              <a:latin typeface="Arial"/>
            </a:endParaRPr>
          </a:p>
        </p:txBody>
      </p:sp>
      <p:sp>
        <p:nvSpPr>
          <p:cNvPr id="37" name="PlaceHolder 2"/>
          <p:cNvSpPr>
            <a:spLocks noGrp="1"/>
          </p:cNvSpPr>
          <p:nvPr>
            <p:ph type="body"/>
          </p:nvPr>
        </p:nvSpPr>
        <p:spPr>
          <a:xfrm>
            <a:off x="1792440" y="612720"/>
            <a:ext cx="5486040" cy="4114440"/>
          </a:xfrm>
          <a:prstGeom prst="rect">
            <a:avLst/>
          </a:prstGeom>
          <a:noFill/>
          <a:ln w="0">
            <a:noFill/>
          </a:ln>
        </p:spPr>
        <p:txBody>
          <a:bodyPr lIns="90000" rIns="90000" tIns="45000" bIns="45000" anchor="t">
            <a:noAutofit/>
          </a:bodyPr>
          <a:p>
            <a:pPr marL="432000" indent="-324000">
              <a:spcBef>
                <a:spcPts val="1417"/>
              </a:spcBef>
              <a:buClr>
                <a:srgbClr val="000000"/>
              </a:buClr>
              <a:buSzPct val="45000"/>
              <a:buFont typeface="Wingdings" charset="2"/>
              <a:buChar char=""/>
            </a:pPr>
            <a:r>
              <a:rPr b="0" lang="en-US" sz="1400" strike="noStrike" u="none">
                <a:solidFill>
                  <a:srgbClr val="000000"/>
                </a:solidFill>
                <a:effectLst/>
                <a:uFillTx/>
                <a:latin typeface="Arial"/>
              </a:rPr>
              <a:t>Click to edit the outline text format</a:t>
            </a:r>
            <a:endParaRPr b="0" lang="en-US" sz="1400" strike="noStrike" u="none">
              <a:solidFill>
                <a:srgbClr val="000000"/>
              </a:solidFill>
              <a:effectLst/>
              <a:uFillTx/>
              <a:latin typeface="Arial"/>
            </a:endParaRPr>
          </a:p>
          <a:p>
            <a:pPr lvl="1" marL="864000" indent="-324000">
              <a:spcBef>
                <a:spcPts val="1134"/>
              </a:spcBef>
              <a:buClr>
                <a:srgbClr val="000000"/>
              </a:buClr>
              <a:buSzPct val="75000"/>
              <a:buFont typeface="Symbol" charset="2"/>
              <a:buChar char=""/>
            </a:pPr>
            <a:r>
              <a:rPr b="0" lang="en-US" sz="1400" strike="noStrike" u="none">
                <a:solidFill>
                  <a:srgbClr val="000000"/>
                </a:solidFill>
                <a:effectLst/>
                <a:uFillTx/>
                <a:latin typeface="Arial"/>
              </a:rPr>
              <a:t>Second Outline Level</a:t>
            </a:r>
            <a:endParaRPr b="0" lang="en-US" sz="1400" strike="noStrike" u="none">
              <a:solidFill>
                <a:srgbClr val="000000"/>
              </a:solidFill>
              <a:effectLst/>
              <a:uFillTx/>
              <a:latin typeface="Arial"/>
            </a:endParaRPr>
          </a:p>
          <a:p>
            <a:pPr lvl="2" marL="1296000" indent="-288000">
              <a:spcBef>
                <a:spcPts val="850"/>
              </a:spcBef>
              <a:buClr>
                <a:srgbClr val="000000"/>
              </a:buClr>
              <a:buSzPct val="45000"/>
              <a:buFont typeface="Wingdings" charset="2"/>
              <a:buChar char=""/>
            </a:pPr>
            <a:r>
              <a:rPr b="0" lang="en-US" sz="1400" strike="noStrike" u="none">
                <a:solidFill>
                  <a:srgbClr val="000000"/>
                </a:solidFill>
                <a:effectLst/>
                <a:uFillTx/>
                <a:latin typeface="Arial"/>
              </a:rPr>
              <a:t>Third Outline Level</a:t>
            </a:r>
            <a:endParaRPr b="0" lang="en-US" sz="1400" strike="noStrike" u="none">
              <a:solidFill>
                <a:srgbClr val="000000"/>
              </a:solidFill>
              <a:effectLst/>
              <a:uFillTx/>
              <a:latin typeface="Arial"/>
            </a:endParaRPr>
          </a:p>
          <a:p>
            <a:pPr lvl="3" marL="1728000" indent="-216000">
              <a:spcBef>
                <a:spcPts val="567"/>
              </a:spcBef>
              <a:buClr>
                <a:srgbClr val="000000"/>
              </a:buClr>
              <a:buSzPct val="75000"/>
              <a:buFont typeface="Symbol" charset="2"/>
              <a:buChar char=""/>
            </a:pPr>
            <a:r>
              <a:rPr b="0" lang="en-US" sz="1400" strike="noStrike" u="none">
                <a:solidFill>
                  <a:srgbClr val="000000"/>
                </a:solidFill>
                <a:effectLst/>
                <a:uFillTx/>
                <a:latin typeface="Arial"/>
              </a:rPr>
              <a:t>Fourth Outline Level</a:t>
            </a:r>
            <a:endParaRPr b="0" lang="en-US" sz="1400" strike="noStrike" u="none">
              <a:solidFill>
                <a:srgbClr val="000000"/>
              </a:solidFill>
              <a:effectLst/>
              <a:uFillTx/>
              <a:latin typeface="Arial"/>
            </a:endParaRPr>
          </a:p>
          <a:p>
            <a:pPr lvl="4" marL="2160000" indent="-216000">
              <a:spcBef>
                <a:spcPts val="283"/>
              </a:spcBef>
              <a:buClr>
                <a:srgbClr val="000000"/>
              </a:buClr>
              <a:buSzPct val="45000"/>
              <a:buFont typeface="Wingdings" charset="2"/>
              <a:buChar char=""/>
            </a:pPr>
            <a:r>
              <a:rPr b="0" lang="en-US" sz="1400" strike="noStrike" u="none">
                <a:solidFill>
                  <a:srgbClr val="000000"/>
                </a:solidFill>
                <a:effectLst/>
                <a:uFillTx/>
                <a:latin typeface="Arial"/>
              </a:rPr>
              <a:t>Fifth Outline Level</a:t>
            </a:r>
            <a:endParaRPr b="0" lang="en-US" sz="1400" strike="noStrike" u="none">
              <a:solidFill>
                <a:srgbClr val="000000"/>
              </a:solidFill>
              <a:effectLst/>
              <a:uFillTx/>
              <a:latin typeface="Arial"/>
            </a:endParaRPr>
          </a:p>
          <a:p>
            <a:pPr lvl="5" marL="2592000" indent="-216000">
              <a:spcBef>
                <a:spcPts val="283"/>
              </a:spcBef>
              <a:buClr>
                <a:srgbClr val="000000"/>
              </a:buClr>
              <a:buSzPct val="45000"/>
              <a:buFont typeface="Wingdings" charset="2"/>
              <a:buChar char=""/>
            </a:pPr>
            <a:r>
              <a:rPr b="0" lang="en-US" sz="1400" strike="noStrike" u="none">
                <a:solidFill>
                  <a:srgbClr val="000000"/>
                </a:solidFill>
                <a:effectLst/>
                <a:uFillTx/>
                <a:latin typeface="Arial"/>
              </a:rPr>
              <a:t>Sixth Outline Level</a:t>
            </a:r>
            <a:endParaRPr b="0" lang="en-US" sz="1400" strike="noStrike" u="none">
              <a:solidFill>
                <a:srgbClr val="000000"/>
              </a:solidFill>
              <a:effectLst/>
              <a:uFillTx/>
              <a:latin typeface="Arial"/>
            </a:endParaRPr>
          </a:p>
          <a:p>
            <a:pPr lvl="6" marL="3024000" indent="-216000">
              <a:spcBef>
                <a:spcPts val="283"/>
              </a:spcBef>
              <a:buClr>
                <a:srgbClr val="000000"/>
              </a:buClr>
              <a:buSzPct val="45000"/>
              <a:buFont typeface="Wingdings" charset="2"/>
              <a:buChar char=""/>
            </a:pPr>
            <a:r>
              <a:rPr b="0" lang="en-US" sz="1400" strike="noStrike" u="none">
                <a:solidFill>
                  <a:srgbClr val="000000"/>
                </a:solidFill>
                <a:effectLst/>
                <a:uFillTx/>
                <a:latin typeface="Arial"/>
              </a:rPr>
              <a:t>Seventh Outline Level</a:t>
            </a:r>
            <a:endParaRPr b="0" lang="en-US" sz="1400" strike="noStrike" u="none">
              <a:solidFill>
                <a:srgbClr val="000000"/>
              </a:solidFill>
              <a:effectLst/>
              <a:uFillTx/>
              <a:latin typeface="Arial"/>
            </a:endParaRPr>
          </a:p>
        </p:txBody>
      </p:sp>
      <p:sp>
        <p:nvSpPr>
          <p:cNvPr id="38" name="PlaceHolder 3"/>
          <p:cNvSpPr>
            <a:spLocks noGrp="1"/>
          </p:cNvSpPr>
          <p:nvPr>
            <p:ph type="body"/>
          </p:nvPr>
        </p:nvSpPr>
        <p:spPr>
          <a:xfrm>
            <a:off x="1792440" y="5367240"/>
            <a:ext cx="5486040" cy="804600"/>
          </a:xfrm>
          <a:prstGeom prst="rect">
            <a:avLst/>
          </a:prstGeom>
          <a:noFill/>
          <a:ln w="0">
            <a:noFill/>
          </a:ln>
        </p:spPr>
        <p:txBody>
          <a:bodyPr lIns="91440" rIns="91440" tIns="45720" bIns="45720" anchor="t">
            <a:normAutofit fontScale="25000" lnSpcReduction="19999"/>
          </a:bodyPr>
          <a:p>
            <a:pPr marL="432000" indent="-324000">
              <a:spcBef>
                <a:spcPts val="1417"/>
              </a:spcBef>
              <a:buClr>
                <a:srgbClr val="000000"/>
              </a:buClr>
              <a:buSzPct val="45000"/>
              <a:buFont typeface="Wingdings" charset="2"/>
              <a:buChar char=""/>
            </a:pPr>
            <a:r>
              <a:rPr b="0" lang="en-US" sz="1400" strike="noStrike" u="none">
                <a:solidFill>
                  <a:srgbClr val="000000"/>
                </a:solidFill>
                <a:effectLst/>
                <a:uFillTx/>
                <a:latin typeface="Arial"/>
              </a:rPr>
              <a:t>Click to edit the outline text format</a:t>
            </a:r>
            <a:endParaRPr b="0" lang="en-US" sz="1400" strike="noStrike" u="none">
              <a:solidFill>
                <a:srgbClr val="000000"/>
              </a:solidFill>
              <a:effectLst/>
              <a:uFillTx/>
              <a:latin typeface="Arial"/>
            </a:endParaRPr>
          </a:p>
          <a:p>
            <a:pPr lvl="1" marL="864000" indent="-324000">
              <a:spcBef>
                <a:spcPts val="1134"/>
              </a:spcBef>
              <a:buClr>
                <a:srgbClr val="000000"/>
              </a:buClr>
              <a:buSzPct val="75000"/>
              <a:buFont typeface="Symbol" charset="2"/>
              <a:buChar char=""/>
            </a:pPr>
            <a:r>
              <a:rPr b="0" lang="en-US" sz="1400" strike="noStrike" u="none">
                <a:solidFill>
                  <a:srgbClr val="000000"/>
                </a:solidFill>
                <a:effectLst/>
                <a:uFillTx/>
                <a:latin typeface="Arial"/>
              </a:rPr>
              <a:t>Second Outline Level</a:t>
            </a:r>
            <a:endParaRPr b="0" lang="en-US" sz="1400" strike="noStrike" u="none">
              <a:solidFill>
                <a:srgbClr val="000000"/>
              </a:solidFill>
              <a:effectLst/>
              <a:uFillTx/>
              <a:latin typeface="Arial"/>
            </a:endParaRPr>
          </a:p>
          <a:p>
            <a:pPr lvl="2" marL="1296000" indent="-288000">
              <a:spcBef>
                <a:spcPts val="850"/>
              </a:spcBef>
              <a:buClr>
                <a:srgbClr val="000000"/>
              </a:buClr>
              <a:buSzPct val="45000"/>
              <a:buFont typeface="Wingdings" charset="2"/>
              <a:buChar char=""/>
            </a:pPr>
            <a:r>
              <a:rPr b="0" lang="en-US" sz="1400" strike="noStrike" u="none">
                <a:solidFill>
                  <a:srgbClr val="000000"/>
                </a:solidFill>
                <a:effectLst/>
                <a:uFillTx/>
                <a:latin typeface="Arial"/>
              </a:rPr>
              <a:t>Third Outline Level</a:t>
            </a:r>
            <a:endParaRPr b="0" lang="en-US" sz="1400" strike="noStrike" u="none">
              <a:solidFill>
                <a:srgbClr val="000000"/>
              </a:solidFill>
              <a:effectLst/>
              <a:uFillTx/>
              <a:latin typeface="Arial"/>
            </a:endParaRPr>
          </a:p>
          <a:p>
            <a:pPr lvl="3" marL="1728000" indent="-216000">
              <a:spcBef>
                <a:spcPts val="567"/>
              </a:spcBef>
              <a:buClr>
                <a:srgbClr val="000000"/>
              </a:buClr>
              <a:buSzPct val="75000"/>
              <a:buFont typeface="Symbol" charset="2"/>
              <a:buChar char=""/>
            </a:pPr>
            <a:r>
              <a:rPr b="0" lang="en-US" sz="1400" strike="noStrike" u="none">
                <a:solidFill>
                  <a:srgbClr val="000000"/>
                </a:solidFill>
                <a:effectLst/>
                <a:uFillTx/>
                <a:latin typeface="Arial"/>
              </a:rPr>
              <a:t>Fourth Outline Level</a:t>
            </a:r>
            <a:endParaRPr b="0" lang="en-US" sz="1400" strike="noStrike" u="none">
              <a:solidFill>
                <a:srgbClr val="000000"/>
              </a:solidFill>
              <a:effectLst/>
              <a:uFillTx/>
              <a:latin typeface="Arial"/>
            </a:endParaRPr>
          </a:p>
          <a:p>
            <a:pPr lvl="4" marL="2160000" indent="-216000">
              <a:spcBef>
                <a:spcPts val="283"/>
              </a:spcBef>
              <a:buClr>
                <a:srgbClr val="000000"/>
              </a:buClr>
              <a:buSzPct val="45000"/>
              <a:buFont typeface="Wingdings" charset="2"/>
              <a:buChar char=""/>
            </a:pPr>
            <a:r>
              <a:rPr b="0" lang="en-US" sz="1400" strike="noStrike" u="none">
                <a:solidFill>
                  <a:srgbClr val="000000"/>
                </a:solidFill>
                <a:effectLst/>
                <a:uFillTx/>
                <a:latin typeface="Arial"/>
              </a:rPr>
              <a:t>Fifth Outline Level</a:t>
            </a:r>
            <a:endParaRPr b="0" lang="en-US" sz="1400" strike="noStrike" u="none">
              <a:solidFill>
                <a:srgbClr val="000000"/>
              </a:solidFill>
              <a:effectLst/>
              <a:uFillTx/>
              <a:latin typeface="Arial"/>
            </a:endParaRPr>
          </a:p>
          <a:p>
            <a:pPr lvl="5" marL="2592000" indent="-216000">
              <a:spcBef>
                <a:spcPts val="283"/>
              </a:spcBef>
              <a:buClr>
                <a:srgbClr val="000000"/>
              </a:buClr>
              <a:buSzPct val="45000"/>
              <a:buFont typeface="Wingdings" charset="2"/>
              <a:buChar char=""/>
            </a:pPr>
            <a:r>
              <a:rPr b="0" lang="en-US" sz="1400" strike="noStrike" u="none">
                <a:solidFill>
                  <a:srgbClr val="000000"/>
                </a:solidFill>
                <a:effectLst/>
                <a:uFillTx/>
                <a:latin typeface="Arial"/>
              </a:rPr>
              <a:t>Sixth Outline Level</a:t>
            </a:r>
            <a:endParaRPr b="0" lang="en-US" sz="1400" strike="noStrike" u="none">
              <a:solidFill>
                <a:srgbClr val="000000"/>
              </a:solidFill>
              <a:effectLst/>
              <a:uFillTx/>
              <a:latin typeface="Arial"/>
            </a:endParaRPr>
          </a:p>
          <a:p>
            <a:pPr lvl="6" marL="3024000" indent="-216000">
              <a:spcBef>
                <a:spcPts val="283"/>
              </a:spcBef>
              <a:buClr>
                <a:srgbClr val="000000"/>
              </a:buClr>
              <a:buSzPct val="45000"/>
              <a:buFont typeface="Wingdings" charset="2"/>
              <a:buChar char=""/>
            </a:pPr>
            <a:r>
              <a:rPr b="0" lang="en-US" sz="1400" strike="noStrike" u="none">
                <a:solidFill>
                  <a:srgbClr val="000000"/>
                </a:solidFill>
                <a:effectLst/>
                <a:uFillTx/>
                <a:latin typeface="Arial"/>
              </a:rPr>
              <a:t>Seventh Outline Level</a:t>
            </a:r>
            <a:endParaRPr b="0" lang="en-US" sz="1400" strike="noStrike" u="none">
              <a:solidFill>
                <a:srgbClr val="000000"/>
              </a:solidFill>
              <a:effectLst/>
              <a:uFillTx/>
              <a:latin typeface="Arial"/>
            </a:endParaRPr>
          </a:p>
        </p:txBody>
      </p:sp>
      <p:sp>
        <p:nvSpPr>
          <p:cNvPr id="39" name="PlaceHolder 4"/>
          <p:cNvSpPr>
            <a:spLocks noGrp="1"/>
          </p:cNvSpPr>
          <p:nvPr>
            <p:ph type="dt" idx="19"/>
          </p:nvPr>
        </p:nvSpPr>
        <p:spPr>
          <a:xfrm>
            <a:off x="457200" y="6356520"/>
            <a:ext cx="2133360" cy="364680"/>
          </a:xfrm>
          <a:prstGeom prst="rect">
            <a:avLst/>
          </a:prstGeom>
          <a:noFill/>
          <a:ln w="0">
            <a:noFill/>
          </a:ln>
        </p:spPr>
        <p:txBody>
          <a:bodyPr lIns="91440" rIns="91440" tIns="45720" bIns="45720" anchor="ctr">
            <a:noAutofit/>
          </a:bodyPr>
          <a:lstStyle>
            <a:lvl1pPr indent="0">
              <a:buNone/>
              <a:defRPr b="0" lang="en-US" sz="1400" strike="noStrike" u="none">
                <a:solidFill>
                  <a:srgbClr val="000000"/>
                </a:solidFill>
                <a:effectLst/>
                <a:uFillTx/>
                <a:latin typeface="Times New Roman"/>
              </a:defRPr>
            </a:lvl1pPr>
          </a:lstStyle>
          <a:p>
            <a:pPr indent="0">
              <a:buNone/>
            </a:pPr>
            <a:r>
              <a:rPr b="0" lang="en-US" sz="1400" strike="noStrike" u="none">
                <a:solidFill>
                  <a:srgbClr val="000000"/>
                </a:solidFill>
                <a:effectLst/>
                <a:uFillTx/>
                <a:latin typeface="Times New Roman"/>
              </a:rPr>
              <a:t>&lt;date/time&gt;</a:t>
            </a:r>
            <a:endParaRPr b="0" lang="en-US" sz="1400" strike="noStrike" u="none">
              <a:solidFill>
                <a:srgbClr val="000000"/>
              </a:solidFill>
              <a:effectLst/>
              <a:uFillTx/>
              <a:latin typeface="Times New Roman"/>
            </a:endParaRPr>
          </a:p>
        </p:txBody>
      </p:sp>
      <p:sp>
        <p:nvSpPr>
          <p:cNvPr id="40" name="PlaceHolder 5"/>
          <p:cNvSpPr>
            <a:spLocks noGrp="1"/>
          </p:cNvSpPr>
          <p:nvPr>
            <p:ph type="ftr" idx="20"/>
          </p:nvPr>
        </p:nvSpPr>
        <p:spPr>
          <a:xfrm>
            <a:off x="3124080" y="6356520"/>
            <a:ext cx="2895120" cy="364680"/>
          </a:xfrm>
          <a:prstGeom prst="rect">
            <a:avLst/>
          </a:prstGeom>
          <a:noFill/>
          <a:ln w="0">
            <a:noFill/>
          </a:ln>
        </p:spPr>
        <p:txBody>
          <a:bodyPr lIns="91440" rIns="91440" tIns="45720" bIns="45720" anchor="ctr">
            <a:noAutofit/>
          </a:bodyPr>
          <a:lstStyle>
            <a:lvl1pPr indent="0" algn="ctr">
              <a:buNone/>
              <a:defRPr b="0" lang="en-US" sz="1400" strike="noStrike" u="none">
                <a:solidFill>
                  <a:srgbClr val="000000"/>
                </a:solidFill>
                <a:effectLst/>
                <a:uFillTx/>
                <a:latin typeface="Times New Roman"/>
              </a:defRPr>
            </a:lvl1pPr>
          </a:lstStyle>
          <a:p>
            <a:pPr indent="0" algn="ctr">
              <a:buNone/>
            </a:pPr>
            <a:r>
              <a:rPr b="0" lang="en-US" sz="1400" strike="noStrike" u="none">
                <a:solidFill>
                  <a:srgbClr val="000000"/>
                </a:solidFill>
                <a:effectLst/>
                <a:uFillTx/>
                <a:latin typeface="Times New Roman"/>
              </a:rPr>
              <a:t>&lt;footer&gt;</a:t>
            </a:r>
            <a:endParaRPr b="0" lang="en-US" sz="1400" strike="noStrike" u="none">
              <a:solidFill>
                <a:srgbClr val="000000"/>
              </a:solidFill>
              <a:effectLst/>
              <a:uFillTx/>
              <a:latin typeface="Times New Roman"/>
            </a:endParaRPr>
          </a:p>
        </p:txBody>
      </p:sp>
      <p:sp>
        <p:nvSpPr>
          <p:cNvPr id="41" name="PlaceHolder 6"/>
          <p:cNvSpPr>
            <a:spLocks noGrp="1"/>
          </p:cNvSpPr>
          <p:nvPr>
            <p:ph type="sldNum" idx="21"/>
          </p:nvPr>
        </p:nvSpPr>
        <p:spPr>
          <a:xfrm>
            <a:off x="6553080" y="6356520"/>
            <a:ext cx="2133360" cy="364680"/>
          </a:xfrm>
          <a:prstGeom prst="rect">
            <a:avLst/>
          </a:prstGeom>
          <a:noFill/>
          <a:ln w="0">
            <a:noFill/>
          </a:ln>
        </p:spPr>
        <p:txBody>
          <a:bodyPr lIns="91440" rIns="91440" tIns="45720" bIns="45720" anchor="ctr">
            <a:noAutofit/>
          </a:bodyPr>
          <a:lstStyle>
            <a:lvl1pPr indent="0" algn="r">
              <a:lnSpc>
                <a:spcPct val="100000"/>
              </a:lnSpc>
              <a:buNone/>
              <a:tabLst>
                <a:tab algn="l" pos="0"/>
              </a:tabLst>
              <a:defRPr b="0" lang="es-ES" sz="1200" strike="noStrike" u="none">
                <a:solidFill>
                  <a:srgbClr val="888888"/>
                </a:solidFill>
                <a:effectLst/>
                <a:uFillTx/>
                <a:latin typeface="Calibri"/>
                <a:ea typeface="Calibri"/>
              </a:defRPr>
            </a:lvl1pPr>
          </a:lstStyle>
          <a:p>
            <a:pPr indent="0" algn="r">
              <a:lnSpc>
                <a:spcPct val="100000"/>
              </a:lnSpc>
              <a:buNone/>
              <a:tabLst>
                <a:tab algn="l" pos="0"/>
              </a:tabLst>
            </a:pPr>
            <a:fld id="{FABB57E7-3203-4532-851F-37F4D6663191}" type="slidenum">
              <a:rPr b="0" lang="es-ES" sz="1200" strike="noStrike" u="none">
                <a:solidFill>
                  <a:srgbClr val="888888"/>
                </a:solidFill>
                <a:effectLst/>
                <a:uFillTx/>
                <a:latin typeface="Calibri"/>
                <a:ea typeface="Calibri"/>
              </a:rPr>
              <a:t>&lt;number&gt;</a:t>
            </a:fld>
            <a:endParaRPr b="0" lang="en-US" sz="1200" strike="noStrike" u="none">
              <a:solidFill>
                <a:srgbClr val="000000"/>
              </a:solidFill>
              <a:effectLst/>
              <a:uFillTx/>
              <a:latin typeface="Times New Roman"/>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vertTx" preserve="1">
  <p:cSld name="VERTICAL_TEXT">
    <p:bg>
      <p:bgPr>
        <a:solidFill>
          <a:srgbClr val="f6eaf1"/>
        </a:solidFill>
      </p:bgPr>
    </p:bg>
    <p:spTree>
      <p:nvGrpSpPr>
        <p:cNvPr id="1" name=""/>
        <p:cNvGrpSpPr/>
        <p:nvPr/>
      </p:nvGrpSpPr>
      <p:grpSpPr>
        <a:xfrm>
          <a:off x="0" y="0"/>
          <a:ext cx="0" cy="0"/>
          <a:chOff x="0" y="0"/>
          <a:chExt cx="0" cy="0"/>
        </a:xfrm>
      </p:grpSpPr>
      <p:sp>
        <p:nvSpPr>
          <p:cNvPr id="42" name="PlaceHolder 1"/>
          <p:cNvSpPr>
            <a:spLocks noGrp="1"/>
          </p:cNvSpPr>
          <p:nvPr>
            <p:ph type="title"/>
          </p:nvPr>
        </p:nvSpPr>
        <p:spPr>
          <a:xfrm>
            <a:off x="457200" y="274680"/>
            <a:ext cx="8229240" cy="1142640"/>
          </a:xfrm>
          <a:prstGeom prst="rect">
            <a:avLst/>
          </a:prstGeom>
          <a:noFill/>
          <a:ln w="0">
            <a:noFill/>
          </a:ln>
        </p:spPr>
        <p:txBody>
          <a:bodyPr lIns="91440" rIns="91440" tIns="45720" bIns="45720" anchor="ctr">
            <a:normAutofit/>
          </a:bodyPr>
          <a:p>
            <a:pPr indent="0">
              <a:buNone/>
            </a:pPr>
            <a:r>
              <a:rPr b="0" lang="en-US" sz="4400" strike="noStrike" u="none">
                <a:solidFill>
                  <a:srgbClr val="000000"/>
                </a:solidFill>
                <a:effectLst/>
                <a:uFillTx/>
                <a:latin typeface="Arial"/>
              </a:rPr>
              <a:t>Click to edit the title text format</a:t>
            </a:r>
            <a:endParaRPr b="0" lang="en-US" sz="4400" strike="noStrike" u="none">
              <a:solidFill>
                <a:srgbClr val="000000"/>
              </a:solidFill>
              <a:effectLst/>
              <a:uFillTx/>
              <a:latin typeface="Arial"/>
            </a:endParaRPr>
          </a:p>
        </p:txBody>
      </p:sp>
      <p:sp>
        <p:nvSpPr>
          <p:cNvPr id="43" name="PlaceHolder 2"/>
          <p:cNvSpPr>
            <a:spLocks noGrp="1"/>
          </p:cNvSpPr>
          <p:nvPr>
            <p:ph type="body"/>
          </p:nvPr>
        </p:nvSpPr>
        <p:spPr>
          <a:xfrm rot="5400000">
            <a:off x="2309400" y="-251640"/>
            <a:ext cx="4525560" cy="8229240"/>
          </a:xfrm>
          <a:prstGeom prst="rect">
            <a:avLst/>
          </a:prstGeom>
          <a:noFill/>
          <a:ln w="0">
            <a:noFill/>
          </a:ln>
        </p:spPr>
        <p:txBody>
          <a:bodyPr lIns="91440" rIns="91440" tIns="45720" bIns="45720" anchor="t">
            <a:normAutofit/>
          </a:bodyPr>
          <a:p>
            <a:pPr marL="432000" indent="-324000">
              <a:spcBef>
                <a:spcPts val="1417"/>
              </a:spcBef>
              <a:buClr>
                <a:srgbClr val="000000"/>
              </a:buClr>
              <a:buSzPct val="45000"/>
              <a:buFont typeface="Wingdings" charset="2"/>
              <a:buChar char=""/>
            </a:pPr>
            <a:r>
              <a:rPr b="0" lang="en-US" sz="3200" strike="noStrike" u="none">
                <a:solidFill>
                  <a:srgbClr val="000000"/>
                </a:solidFill>
                <a:effectLst/>
                <a:uFillTx/>
                <a:latin typeface="Arial"/>
              </a:rPr>
              <a:t>Click to edit the outline text format</a:t>
            </a:r>
            <a:endParaRPr b="0" lang="en-US" sz="3200" strike="noStrike" u="none">
              <a:solidFill>
                <a:srgbClr val="000000"/>
              </a:solidFill>
              <a:effectLst/>
              <a:uFillTx/>
              <a:latin typeface="Arial"/>
            </a:endParaRPr>
          </a:p>
          <a:p>
            <a:pPr lvl="1" marL="864000" indent="-324000">
              <a:spcBef>
                <a:spcPts val="1134"/>
              </a:spcBef>
              <a:buClr>
                <a:srgbClr val="000000"/>
              </a:buClr>
              <a:buSzPct val="75000"/>
              <a:buFont typeface="Symbol" charset="2"/>
              <a:buChar char=""/>
            </a:pPr>
            <a:r>
              <a:rPr b="0" lang="en-US" sz="3200" strike="noStrike" u="none">
                <a:solidFill>
                  <a:srgbClr val="000000"/>
                </a:solidFill>
                <a:effectLst/>
                <a:uFillTx/>
                <a:latin typeface="Arial"/>
              </a:rPr>
              <a:t>Second Outline Level</a:t>
            </a:r>
            <a:endParaRPr b="0" lang="en-US" sz="3200" strike="noStrike" u="none">
              <a:solidFill>
                <a:srgbClr val="000000"/>
              </a:solidFill>
              <a:effectLst/>
              <a:uFillTx/>
              <a:latin typeface="Arial"/>
            </a:endParaRPr>
          </a:p>
          <a:p>
            <a:pPr lvl="2" marL="1296000" indent="-288000">
              <a:spcBef>
                <a:spcPts val="850"/>
              </a:spcBef>
              <a:buClr>
                <a:srgbClr val="000000"/>
              </a:buClr>
              <a:buSzPct val="45000"/>
              <a:buFont typeface="Wingdings" charset="2"/>
              <a:buChar char=""/>
            </a:pPr>
            <a:r>
              <a:rPr b="0" lang="en-US" sz="3200" strike="noStrike" u="none">
                <a:solidFill>
                  <a:srgbClr val="000000"/>
                </a:solidFill>
                <a:effectLst/>
                <a:uFillTx/>
                <a:latin typeface="Arial"/>
              </a:rPr>
              <a:t>Third Outline Level</a:t>
            </a:r>
            <a:endParaRPr b="0" lang="en-US" sz="3200" strike="noStrike" u="none">
              <a:solidFill>
                <a:srgbClr val="000000"/>
              </a:solidFill>
              <a:effectLst/>
              <a:uFillTx/>
              <a:latin typeface="Arial"/>
            </a:endParaRPr>
          </a:p>
          <a:p>
            <a:pPr lvl="3" marL="1728000" indent="-216000">
              <a:spcBef>
                <a:spcPts val="567"/>
              </a:spcBef>
              <a:buClr>
                <a:srgbClr val="000000"/>
              </a:buClr>
              <a:buSzPct val="75000"/>
              <a:buFont typeface="Symbol" charset="2"/>
              <a:buChar char=""/>
            </a:pPr>
            <a:r>
              <a:rPr b="0" lang="en-US" sz="3200" strike="noStrike" u="none">
                <a:solidFill>
                  <a:srgbClr val="000000"/>
                </a:solidFill>
                <a:effectLst/>
                <a:uFillTx/>
                <a:latin typeface="Arial"/>
              </a:rPr>
              <a:t>Fourth Outline Level</a:t>
            </a:r>
            <a:endParaRPr b="0" lang="en-US" sz="3200" strike="noStrike" u="none">
              <a:solidFill>
                <a:srgbClr val="000000"/>
              </a:solidFill>
              <a:effectLst/>
              <a:uFillTx/>
              <a:latin typeface="Arial"/>
            </a:endParaRPr>
          </a:p>
          <a:p>
            <a:pPr lvl="4" marL="2160000" indent="-216000">
              <a:spcBef>
                <a:spcPts val="283"/>
              </a:spcBef>
              <a:buClr>
                <a:srgbClr val="000000"/>
              </a:buClr>
              <a:buSzPct val="45000"/>
              <a:buFont typeface="Wingdings" charset="2"/>
              <a:buChar char=""/>
            </a:pPr>
            <a:r>
              <a:rPr b="0" lang="en-US" sz="3200" strike="noStrike" u="none">
                <a:solidFill>
                  <a:srgbClr val="000000"/>
                </a:solidFill>
                <a:effectLst/>
                <a:uFillTx/>
                <a:latin typeface="Arial"/>
              </a:rPr>
              <a:t>Fifth Outline Level</a:t>
            </a:r>
            <a:endParaRPr b="0" lang="en-US" sz="3200" strike="noStrike" u="none">
              <a:solidFill>
                <a:srgbClr val="000000"/>
              </a:solidFill>
              <a:effectLst/>
              <a:uFillTx/>
              <a:latin typeface="Arial"/>
            </a:endParaRPr>
          </a:p>
          <a:p>
            <a:pPr lvl="5" marL="2592000" indent="-216000">
              <a:spcBef>
                <a:spcPts val="283"/>
              </a:spcBef>
              <a:buClr>
                <a:srgbClr val="000000"/>
              </a:buClr>
              <a:buSzPct val="45000"/>
              <a:buFont typeface="Wingdings" charset="2"/>
              <a:buChar char=""/>
            </a:pPr>
            <a:r>
              <a:rPr b="0" lang="en-US" sz="3200" strike="noStrike" u="none">
                <a:solidFill>
                  <a:srgbClr val="000000"/>
                </a:solidFill>
                <a:effectLst/>
                <a:uFillTx/>
                <a:latin typeface="Arial"/>
              </a:rPr>
              <a:t>Sixth Outline Level</a:t>
            </a:r>
            <a:endParaRPr b="0" lang="en-US" sz="3200" strike="noStrike" u="none">
              <a:solidFill>
                <a:srgbClr val="000000"/>
              </a:solidFill>
              <a:effectLst/>
              <a:uFillTx/>
              <a:latin typeface="Arial"/>
            </a:endParaRPr>
          </a:p>
          <a:p>
            <a:pPr lvl="6" marL="3024000" indent="-216000">
              <a:spcBef>
                <a:spcPts val="283"/>
              </a:spcBef>
              <a:buClr>
                <a:srgbClr val="000000"/>
              </a:buClr>
              <a:buSzPct val="45000"/>
              <a:buFont typeface="Wingdings" charset="2"/>
              <a:buChar char=""/>
            </a:pPr>
            <a:r>
              <a:rPr b="0" lang="en-US" sz="3200" strike="noStrike" u="none">
                <a:solidFill>
                  <a:srgbClr val="000000"/>
                </a:solidFill>
                <a:effectLst/>
                <a:uFillTx/>
                <a:latin typeface="Arial"/>
              </a:rPr>
              <a:t>Seventh Outline Level</a:t>
            </a:r>
            <a:endParaRPr b="0" lang="en-US" sz="3200" strike="noStrike" u="none">
              <a:solidFill>
                <a:srgbClr val="000000"/>
              </a:solidFill>
              <a:effectLst/>
              <a:uFillTx/>
              <a:latin typeface="Arial"/>
            </a:endParaRPr>
          </a:p>
        </p:txBody>
      </p:sp>
      <p:sp>
        <p:nvSpPr>
          <p:cNvPr id="44" name="PlaceHolder 3"/>
          <p:cNvSpPr>
            <a:spLocks noGrp="1"/>
          </p:cNvSpPr>
          <p:nvPr>
            <p:ph type="dt" idx="22"/>
          </p:nvPr>
        </p:nvSpPr>
        <p:spPr>
          <a:xfrm>
            <a:off x="457200" y="6356520"/>
            <a:ext cx="2133360" cy="364680"/>
          </a:xfrm>
          <a:prstGeom prst="rect">
            <a:avLst/>
          </a:prstGeom>
          <a:noFill/>
          <a:ln w="0">
            <a:noFill/>
          </a:ln>
        </p:spPr>
        <p:txBody>
          <a:bodyPr lIns="91440" rIns="91440" tIns="45720" bIns="45720" anchor="ctr">
            <a:noAutofit/>
          </a:bodyPr>
          <a:lstStyle>
            <a:lvl1pPr indent="0">
              <a:buNone/>
              <a:defRPr b="0" lang="en-US" sz="1400" strike="noStrike" u="none">
                <a:solidFill>
                  <a:srgbClr val="000000"/>
                </a:solidFill>
                <a:effectLst/>
                <a:uFillTx/>
                <a:latin typeface="Times New Roman"/>
              </a:defRPr>
            </a:lvl1pPr>
          </a:lstStyle>
          <a:p>
            <a:pPr indent="0">
              <a:buNone/>
            </a:pPr>
            <a:r>
              <a:rPr b="0" lang="en-US" sz="1400" strike="noStrike" u="none">
                <a:solidFill>
                  <a:srgbClr val="000000"/>
                </a:solidFill>
                <a:effectLst/>
                <a:uFillTx/>
                <a:latin typeface="Times New Roman"/>
              </a:rPr>
              <a:t>&lt;date/time&gt;</a:t>
            </a:r>
            <a:endParaRPr b="0" lang="en-US" sz="1400" strike="noStrike" u="none">
              <a:solidFill>
                <a:srgbClr val="000000"/>
              </a:solidFill>
              <a:effectLst/>
              <a:uFillTx/>
              <a:latin typeface="Times New Roman"/>
            </a:endParaRPr>
          </a:p>
        </p:txBody>
      </p:sp>
      <p:sp>
        <p:nvSpPr>
          <p:cNvPr id="45" name="PlaceHolder 4"/>
          <p:cNvSpPr>
            <a:spLocks noGrp="1"/>
          </p:cNvSpPr>
          <p:nvPr>
            <p:ph type="ftr" idx="23"/>
          </p:nvPr>
        </p:nvSpPr>
        <p:spPr>
          <a:xfrm>
            <a:off x="3124080" y="6356520"/>
            <a:ext cx="2895120" cy="364680"/>
          </a:xfrm>
          <a:prstGeom prst="rect">
            <a:avLst/>
          </a:prstGeom>
          <a:noFill/>
          <a:ln w="0">
            <a:noFill/>
          </a:ln>
        </p:spPr>
        <p:txBody>
          <a:bodyPr lIns="91440" rIns="91440" tIns="45720" bIns="45720" anchor="ctr">
            <a:noAutofit/>
          </a:bodyPr>
          <a:lstStyle>
            <a:lvl1pPr indent="0" algn="ctr">
              <a:buNone/>
              <a:defRPr b="0" lang="en-US" sz="1400" strike="noStrike" u="none">
                <a:solidFill>
                  <a:srgbClr val="000000"/>
                </a:solidFill>
                <a:effectLst/>
                <a:uFillTx/>
                <a:latin typeface="Times New Roman"/>
              </a:defRPr>
            </a:lvl1pPr>
          </a:lstStyle>
          <a:p>
            <a:pPr indent="0" algn="ctr">
              <a:buNone/>
            </a:pPr>
            <a:r>
              <a:rPr b="0" lang="en-US" sz="1400" strike="noStrike" u="none">
                <a:solidFill>
                  <a:srgbClr val="000000"/>
                </a:solidFill>
                <a:effectLst/>
                <a:uFillTx/>
                <a:latin typeface="Times New Roman"/>
              </a:rPr>
              <a:t>&lt;footer&gt;</a:t>
            </a:r>
            <a:endParaRPr b="0" lang="en-US" sz="1400" strike="noStrike" u="none">
              <a:solidFill>
                <a:srgbClr val="000000"/>
              </a:solidFill>
              <a:effectLst/>
              <a:uFillTx/>
              <a:latin typeface="Times New Roman"/>
            </a:endParaRPr>
          </a:p>
        </p:txBody>
      </p:sp>
      <p:sp>
        <p:nvSpPr>
          <p:cNvPr id="46" name="PlaceHolder 5"/>
          <p:cNvSpPr>
            <a:spLocks noGrp="1"/>
          </p:cNvSpPr>
          <p:nvPr>
            <p:ph type="sldNum" idx="24"/>
          </p:nvPr>
        </p:nvSpPr>
        <p:spPr>
          <a:xfrm>
            <a:off x="6553080" y="6356520"/>
            <a:ext cx="2133360" cy="364680"/>
          </a:xfrm>
          <a:prstGeom prst="rect">
            <a:avLst/>
          </a:prstGeom>
          <a:noFill/>
          <a:ln w="0">
            <a:noFill/>
          </a:ln>
        </p:spPr>
        <p:txBody>
          <a:bodyPr lIns="91440" rIns="91440" tIns="45720" bIns="45720" anchor="ctr">
            <a:noAutofit/>
          </a:bodyPr>
          <a:lstStyle>
            <a:lvl1pPr indent="0" algn="r">
              <a:lnSpc>
                <a:spcPct val="100000"/>
              </a:lnSpc>
              <a:buNone/>
              <a:tabLst>
                <a:tab algn="l" pos="0"/>
              </a:tabLst>
              <a:defRPr b="0" lang="es-ES" sz="1200" strike="noStrike" u="none">
                <a:solidFill>
                  <a:srgbClr val="888888"/>
                </a:solidFill>
                <a:effectLst/>
                <a:uFillTx/>
                <a:latin typeface="Calibri"/>
                <a:ea typeface="Calibri"/>
              </a:defRPr>
            </a:lvl1pPr>
          </a:lstStyle>
          <a:p>
            <a:pPr indent="0" algn="r">
              <a:lnSpc>
                <a:spcPct val="100000"/>
              </a:lnSpc>
              <a:buNone/>
              <a:tabLst>
                <a:tab algn="l" pos="0"/>
              </a:tabLst>
            </a:pPr>
            <a:fld id="{FBC49208-F36B-4DF6-80DB-A674CEFE9667}" type="slidenum">
              <a:rPr b="0" lang="es-ES" sz="1200" strike="noStrike" u="none">
                <a:solidFill>
                  <a:srgbClr val="888888"/>
                </a:solidFill>
                <a:effectLst/>
                <a:uFillTx/>
                <a:latin typeface="Calibri"/>
                <a:ea typeface="Calibri"/>
              </a:rPr>
              <a:t>&lt;number&gt;</a:t>
            </a:fld>
            <a:endParaRPr b="0" lang="en-US" sz="1200" strike="noStrike" u="none">
              <a:solidFill>
                <a:srgbClr val="000000"/>
              </a:solidFill>
              <a:effectLst/>
              <a:uFillTx/>
              <a:latin typeface="Times New Roman"/>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vertTitleAndTx" preserve="1">
  <p:cSld name="VERTICAL_TITLE_AND_VERTICAL_TEXT">
    <p:bg>
      <p:bgPr>
        <a:solidFill>
          <a:srgbClr val="f6eaf1"/>
        </a:solidFill>
      </p:bgPr>
    </p:bg>
    <p:spTree>
      <p:nvGrpSpPr>
        <p:cNvPr id="1" name=""/>
        <p:cNvGrpSpPr/>
        <p:nvPr/>
      </p:nvGrpSpPr>
      <p:grpSpPr>
        <a:xfrm>
          <a:off x="0" y="0"/>
          <a:ext cx="0" cy="0"/>
          <a:chOff x="0" y="0"/>
          <a:chExt cx="0" cy="0"/>
        </a:xfrm>
      </p:grpSpPr>
      <p:sp>
        <p:nvSpPr>
          <p:cNvPr id="47" name="PlaceHolder 1"/>
          <p:cNvSpPr>
            <a:spLocks noGrp="1"/>
          </p:cNvSpPr>
          <p:nvPr>
            <p:ph type="title"/>
          </p:nvPr>
        </p:nvSpPr>
        <p:spPr>
          <a:xfrm rot="5400000">
            <a:off x="4732560" y="2171520"/>
            <a:ext cx="5851080" cy="2057040"/>
          </a:xfrm>
          <a:prstGeom prst="rect">
            <a:avLst/>
          </a:prstGeom>
          <a:noFill/>
          <a:ln w="0">
            <a:noFill/>
          </a:ln>
        </p:spPr>
        <p:txBody>
          <a:bodyPr lIns="91440" rIns="91440" tIns="45720" bIns="45720" anchor="ctr">
            <a:normAutofit/>
          </a:bodyPr>
          <a:p>
            <a:pPr indent="0">
              <a:buNone/>
            </a:pPr>
            <a:r>
              <a:rPr b="0" lang="en-US" sz="4400" strike="noStrike" u="none">
                <a:solidFill>
                  <a:srgbClr val="000000"/>
                </a:solidFill>
                <a:effectLst/>
                <a:uFillTx/>
                <a:latin typeface="Arial"/>
              </a:rPr>
              <a:t>Click to edit the title text format</a:t>
            </a:r>
            <a:endParaRPr b="0" lang="en-US" sz="4400" strike="noStrike" u="none">
              <a:solidFill>
                <a:srgbClr val="000000"/>
              </a:solidFill>
              <a:effectLst/>
              <a:uFillTx/>
              <a:latin typeface="Arial"/>
            </a:endParaRPr>
          </a:p>
        </p:txBody>
      </p:sp>
      <p:sp>
        <p:nvSpPr>
          <p:cNvPr id="48" name="PlaceHolder 2"/>
          <p:cNvSpPr>
            <a:spLocks noGrp="1"/>
          </p:cNvSpPr>
          <p:nvPr>
            <p:ph type="body"/>
          </p:nvPr>
        </p:nvSpPr>
        <p:spPr>
          <a:xfrm rot="5400000">
            <a:off x="541800" y="190080"/>
            <a:ext cx="5851080" cy="6019560"/>
          </a:xfrm>
          <a:prstGeom prst="rect">
            <a:avLst/>
          </a:prstGeom>
          <a:noFill/>
          <a:ln w="0">
            <a:noFill/>
          </a:ln>
        </p:spPr>
        <p:txBody>
          <a:bodyPr lIns="91440" rIns="91440" tIns="45720" bIns="45720" anchor="t">
            <a:normAutofit/>
          </a:bodyPr>
          <a:p>
            <a:pPr marL="432000" indent="-324000">
              <a:spcBef>
                <a:spcPts val="1417"/>
              </a:spcBef>
              <a:buClr>
                <a:srgbClr val="000000"/>
              </a:buClr>
              <a:buSzPct val="45000"/>
              <a:buFont typeface="Wingdings" charset="2"/>
              <a:buChar char=""/>
            </a:pPr>
            <a:r>
              <a:rPr b="0" lang="en-US" sz="3200" strike="noStrike" u="none">
                <a:solidFill>
                  <a:srgbClr val="000000"/>
                </a:solidFill>
                <a:effectLst/>
                <a:uFillTx/>
                <a:latin typeface="Arial"/>
              </a:rPr>
              <a:t>Click to edit the outline text format</a:t>
            </a:r>
            <a:endParaRPr b="0" lang="en-US" sz="3200" strike="noStrike" u="none">
              <a:solidFill>
                <a:srgbClr val="000000"/>
              </a:solidFill>
              <a:effectLst/>
              <a:uFillTx/>
              <a:latin typeface="Arial"/>
            </a:endParaRPr>
          </a:p>
          <a:p>
            <a:pPr lvl="1" marL="864000" indent="-324000">
              <a:spcBef>
                <a:spcPts val="1134"/>
              </a:spcBef>
              <a:buClr>
                <a:srgbClr val="000000"/>
              </a:buClr>
              <a:buSzPct val="75000"/>
              <a:buFont typeface="Symbol" charset="2"/>
              <a:buChar char=""/>
            </a:pPr>
            <a:r>
              <a:rPr b="0" lang="en-US" sz="3200" strike="noStrike" u="none">
                <a:solidFill>
                  <a:srgbClr val="000000"/>
                </a:solidFill>
                <a:effectLst/>
                <a:uFillTx/>
                <a:latin typeface="Arial"/>
              </a:rPr>
              <a:t>Second Outline Level</a:t>
            </a:r>
            <a:endParaRPr b="0" lang="en-US" sz="3200" strike="noStrike" u="none">
              <a:solidFill>
                <a:srgbClr val="000000"/>
              </a:solidFill>
              <a:effectLst/>
              <a:uFillTx/>
              <a:latin typeface="Arial"/>
            </a:endParaRPr>
          </a:p>
          <a:p>
            <a:pPr lvl="2" marL="1296000" indent="-288000">
              <a:spcBef>
                <a:spcPts val="850"/>
              </a:spcBef>
              <a:buClr>
                <a:srgbClr val="000000"/>
              </a:buClr>
              <a:buSzPct val="45000"/>
              <a:buFont typeface="Wingdings" charset="2"/>
              <a:buChar char=""/>
            </a:pPr>
            <a:r>
              <a:rPr b="0" lang="en-US" sz="3200" strike="noStrike" u="none">
                <a:solidFill>
                  <a:srgbClr val="000000"/>
                </a:solidFill>
                <a:effectLst/>
                <a:uFillTx/>
                <a:latin typeface="Arial"/>
              </a:rPr>
              <a:t>Third Outline Level</a:t>
            </a:r>
            <a:endParaRPr b="0" lang="en-US" sz="3200" strike="noStrike" u="none">
              <a:solidFill>
                <a:srgbClr val="000000"/>
              </a:solidFill>
              <a:effectLst/>
              <a:uFillTx/>
              <a:latin typeface="Arial"/>
            </a:endParaRPr>
          </a:p>
          <a:p>
            <a:pPr lvl="3" marL="1728000" indent="-216000">
              <a:spcBef>
                <a:spcPts val="567"/>
              </a:spcBef>
              <a:buClr>
                <a:srgbClr val="000000"/>
              </a:buClr>
              <a:buSzPct val="75000"/>
              <a:buFont typeface="Symbol" charset="2"/>
              <a:buChar char=""/>
            </a:pPr>
            <a:r>
              <a:rPr b="0" lang="en-US" sz="3200" strike="noStrike" u="none">
                <a:solidFill>
                  <a:srgbClr val="000000"/>
                </a:solidFill>
                <a:effectLst/>
                <a:uFillTx/>
                <a:latin typeface="Arial"/>
              </a:rPr>
              <a:t>Fourth Outline Level</a:t>
            </a:r>
            <a:endParaRPr b="0" lang="en-US" sz="3200" strike="noStrike" u="none">
              <a:solidFill>
                <a:srgbClr val="000000"/>
              </a:solidFill>
              <a:effectLst/>
              <a:uFillTx/>
              <a:latin typeface="Arial"/>
            </a:endParaRPr>
          </a:p>
          <a:p>
            <a:pPr lvl="4" marL="2160000" indent="-216000">
              <a:spcBef>
                <a:spcPts val="283"/>
              </a:spcBef>
              <a:buClr>
                <a:srgbClr val="000000"/>
              </a:buClr>
              <a:buSzPct val="45000"/>
              <a:buFont typeface="Wingdings" charset="2"/>
              <a:buChar char=""/>
            </a:pPr>
            <a:r>
              <a:rPr b="0" lang="en-US" sz="3200" strike="noStrike" u="none">
                <a:solidFill>
                  <a:srgbClr val="000000"/>
                </a:solidFill>
                <a:effectLst/>
                <a:uFillTx/>
                <a:latin typeface="Arial"/>
              </a:rPr>
              <a:t>Fifth Outline Level</a:t>
            </a:r>
            <a:endParaRPr b="0" lang="en-US" sz="3200" strike="noStrike" u="none">
              <a:solidFill>
                <a:srgbClr val="000000"/>
              </a:solidFill>
              <a:effectLst/>
              <a:uFillTx/>
              <a:latin typeface="Arial"/>
            </a:endParaRPr>
          </a:p>
          <a:p>
            <a:pPr lvl="5" marL="2592000" indent="-216000">
              <a:spcBef>
                <a:spcPts val="283"/>
              </a:spcBef>
              <a:buClr>
                <a:srgbClr val="000000"/>
              </a:buClr>
              <a:buSzPct val="45000"/>
              <a:buFont typeface="Wingdings" charset="2"/>
              <a:buChar char=""/>
            </a:pPr>
            <a:r>
              <a:rPr b="0" lang="en-US" sz="3200" strike="noStrike" u="none">
                <a:solidFill>
                  <a:srgbClr val="000000"/>
                </a:solidFill>
                <a:effectLst/>
                <a:uFillTx/>
                <a:latin typeface="Arial"/>
              </a:rPr>
              <a:t>Sixth Outline Level</a:t>
            </a:r>
            <a:endParaRPr b="0" lang="en-US" sz="3200" strike="noStrike" u="none">
              <a:solidFill>
                <a:srgbClr val="000000"/>
              </a:solidFill>
              <a:effectLst/>
              <a:uFillTx/>
              <a:latin typeface="Arial"/>
            </a:endParaRPr>
          </a:p>
          <a:p>
            <a:pPr lvl="6" marL="3024000" indent="-216000">
              <a:spcBef>
                <a:spcPts val="283"/>
              </a:spcBef>
              <a:buClr>
                <a:srgbClr val="000000"/>
              </a:buClr>
              <a:buSzPct val="45000"/>
              <a:buFont typeface="Wingdings" charset="2"/>
              <a:buChar char=""/>
            </a:pPr>
            <a:r>
              <a:rPr b="0" lang="en-US" sz="3200" strike="noStrike" u="none">
                <a:solidFill>
                  <a:srgbClr val="000000"/>
                </a:solidFill>
                <a:effectLst/>
                <a:uFillTx/>
                <a:latin typeface="Arial"/>
              </a:rPr>
              <a:t>Seventh Outline Level</a:t>
            </a:r>
            <a:endParaRPr b="0" lang="en-US" sz="3200" strike="noStrike" u="none">
              <a:solidFill>
                <a:srgbClr val="000000"/>
              </a:solidFill>
              <a:effectLst/>
              <a:uFillTx/>
              <a:latin typeface="Arial"/>
            </a:endParaRPr>
          </a:p>
        </p:txBody>
      </p:sp>
      <p:sp>
        <p:nvSpPr>
          <p:cNvPr id="49" name="PlaceHolder 3"/>
          <p:cNvSpPr>
            <a:spLocks noGrp="1"/>
          </p:cNvSpPr>
          <p:nvPr>
            <p:ph type="dt" idx="25"/>
          </p:nvPr>
        </p:nvSpPr>
        <p:spPr>
          <a:xfrm>
            <a:off x="457200" y="6356520"/>
            <a:ext cx="2133360" cy="364680"/>
          </a:xfrm>
          <a:prstGeom prst="rect">
            <a:avLst/>
          </a:prstGeom>
          <a:noFill/>
          <a:ln w="0">
            <a:noFill/>
          </a:ln>
        </p:spPr>
        <p:txBody>
          <a:bodyPr lIns="91440" rIns="91440" tIns="45720" bIns="45720" anchor="ctr">
            <a:noAutofit/>
          </a:bodyPr>
          <a:lstStyle>
            <a:lvl1pPr indent="0">
              <a:buNone/>
              <a:defRPr b="0" lang="en-US" sz="1400" strike="noStrike" u="none">
                <a:solidFill>
                  <a:srgbClr val="000000"/>
                </a:solidFill>
                <a:effectLst/>
                <a:uFillTx/>
                <a:latin typeface="Times New Roman"/>
              </a:defRPr>
            </a:lvl1pPr>
          </a:lstStyle>
          <a:p>
            <a:pPr indent="0">
              <a:buNone/>
            </a:pPr>
            <a:r>
              <a:rPr b="0" lang="en-US" sz="1400" strike="noStrike" u="none">
                <a:solidFill>
                  <a:srgbClr val="000000"/>
                </a:solidFill>
                <a:effectLst/>
                <a:uFillTx/>
                <a:latin typeface="Times New Roman"/>
              </a:rPr>
              <a:t>&lt;date/time&gt;</a:t>
            </a:r>
            <a:endParaRPr b="0" lang="en-US" sz="1400" strike="noStrike" u="none">
              <a:solidFill>
                <a:srgbClr val="000000"/>
              </a:solidFill>
              <a:effectLst/>
              <a:uFillTx/>
              <a:latin typeface="Times New Roman"/>
            </a:endParaRPr>
          </a:p>
        </p:txBody>
      </p:sp>
      <p:sp>
        <p:nvSpPr>
          <p:cNvPr id="50" name="PlaceHolder 4"/>
          <p:cNvSpPr>
            <a:spLocks noGrp="1"/>
          </p:cNvSpPr>
          <p:nvPr>
            <p:ph type="ftr" idx="26"/>
          </p:nvPr>
        </p:nvSpPr>
        <p:spPr>
          <a:xfrm>
            <a:off x="3124080" y="6356520"/>
            <a:ext cx="2895120" cy="364680"/>
          </a:xfrm>
          <a:prstGeom prst="rect">
            <a:avLst/>
          </a:prstGeom>
          <a:noFill/>
          <a:ln w="0">
            <a:noFill/>
          </a:ln>
        </p:spPr>
        <p:txBody>
          <a:bodyPr lIns="91440" rIns="91440" tIns="45720" bIns="45720" anchor="ctr">
            <a:noAutofit/>
          </a:bodyPr>
          <a:lstStyle>
            <a:lvl1pPr indent="0" algn="ctr">
              <a:buNone/>
              <a:defRPr b="0" lang="en-US" sz="1400" strike="noStrike" u="none">
                <a:solidFill>
                  <a:srgbClr val="000000"/>
                </a:solidFill>
                <a:effectLst/>
                <a:uFillTx/>
                <a:latin typeface="Times New Roman"/>
              </a:defRPr>
            </a:lvl1pPr>
          </a:lstStyle>
          <a:p>
            <a:pPr indent="0" algn="ctr">
              <a:buNone/>
            </a:pPr>
            <a:r>
              <a:rPr b="0" lang="en-US" sz="1400" strike="noStrike" u="none">
                <a:solidFill>
                  <a:srgbClr val="000000"/>
                </a:solidFill>
                <a:effectLst/>
                <a:uFillTx/>
                <a:latin typeface="Times New Roman"/>
              </a:rPr>
              <a:t>&lt;footer&gt;</a:t>
            </a:r>
            <a:endParaRPr b="0" lang="en-US" sz="1400" strike="noStrike" u="none">
              <a:solidFill>
                <a:srgbClr val="000000"/>
              </a:solidFill>
              <a:effectLst/>
              <a:uFillTx/>
              <a:latin typeface="Times New Roman"/>
            </a:endParaRPr>
          </a:p>
        </p:txBody>
      </p:sp>
      <p:sp>
        <p:nvSpPr>
          <p:cNvPr id="51" name="PlaceHolder 5"/>
          <p:cNvSpPr>
            <a:spLocks noGrp="1"/>
          </p:cNvSpPr>
          <p:nvPr>
            <p:ph type="sldNum" idx="27"/>
          </p:nvPr>
        </p:nvSpPr>
        <p:spPr>
          <a:xfrm>
            <a:off x="6553080" y="6356520"/>
            <a:ext cx="2133360" cy="364680"/>
          </a:xfrm>
          <a:prstGeom prst="rect">
            <a:avLst/>
          </a:prstGeom>
          <a:noFill/>
          <a:ln w="0">
            <a:noFill/>
          </a:ln>
        </p:spPr>
        <p:txBody>
          <a:bodyPr lIns="91440" rIns="91440" tIns="45720" bIns="45720" anchor="ctr">
            <a:noAutofit/>
          </a:bodyPr>
          <a:lstStyle>
            <a:lvl1pPr indent="0" algn="r">
              <a:lnSpc>
                <a:spcPct val="100000"/>
              </a:lnSpc>
              <a:buNone/>
              <a:tabLst>
                <a:tab algn="l" pos="0"/>
              </a:tabLst>
              <a:defRPr b="0" lang="es-ES" sz="1200" strike="noStrike" u="none">
                <a:solidFill>
                  <a:srgbClr val="888888"/>
                </a:solidFill>
                <a:effectLst/>
                <a:uFillTx/>
                <a:latin typeface="Calibri"/>
                <a:ea typeface="Calibri"/>
              </a:defRPr>
            </a:lvl1pPr>
          </a:lstStyle>
          <a:p>
            <a:pPr indent="0" algn="r">
              <a:lnSpc>
                <a:spcPct val="100000"/>
              </a:lnSpc>
              <a:buNone/>
              <a:tabLst>
                <a:tab algn="l" pos="0"/>
              </a:tabLst>
            </a:pPr>
            <a:fld id="{3C9A2EC0-C508-48FA-8526-43A403E6331B}" type="slidenum">
              <a:rPr b="0" lang="es-ES" sz="1200" strike="noStrike" u="none">
                <a:solidFill>
                  <a:srgbClr val="888888"/>
                </a:solidFill>
                <a:effectLst/>
                <a:uFillTx/>
                <a:latin typeface="Calibri"/>
                <a:ea typeface="Calibri"/>
              </a:rPr>
              <a:t>&lt;number&gt;</a:t>
            </a:fld>
            <a:endParaRPr b="0" lang="en-US" sz="1200" strike="noStrike" u="none">
              <a:solidFill>
                <a:srgbClr val="000000"/>
              </a:solidFill>
              <a:effectLst/>
              <a:uFillTx/>
              <a:latin typeface="Times New Roman"/>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
</Relationships>
</file>

<file path=ppt/slideMasters/_rels/slideMaster10.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0.xml"/><Relationship Id="rId3" Type="http://schemas.openxmlformats.org/officeDocument/2006/relationships/slideLayout" Target="../slideLayouts/slideLayout11.xml"/><Relationship Id="rId4" Type="http://schemas.openxmlformats.org/officeDocument/2006/relationships/slideLayout" Target="../slideLayouts/slideLayout12.xml"/><Relationship Id="rId5" Type="http://schemas.openxmlformats.org/officeDocument/2006/relationships/slideLayout" Target="../slideLayouts/slideLayout13.xml"/><Relationship Id="rId6" Type="http://schemas.openxmlformats.org/officeDocument/2006/relationships/slideLayout" Target="../slideLayouts/slideLayout14.xml"/><Relationship Id="rId7" Type="http://schemas.openxmlformats.org/officeDocument/2006/relationships/slideLayout" Target="../slideLayouts/slideLayout15.xml"/><Relationship Id="rId8" Type="http://schemas.openxmlformats.org/officeDocument/2006/relationships/slideLayout" Target="../slideLayouts/slideLayout16.xml"/><Relationship Id="rId9" Type="http://schemas.openxmlformats.org/officeDocument/2006/relationships/slideLayout" Target="../slideLayouts/slideLayout17.xml"/><Relationship Id="rId10" Type="http://schemas.openxmlformats.org/officeDocument/2006/relationships/slideLayout" Target="../slideLayouts/slideLayout18.xml"/><Relationship Id="rId11" Type="http://schemas.openxmlformats.org/officeDocument/2006/relationships/slideLayout" Target="../slideLayouts/slideLayout19.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sldMaster>
</file>

<file path=ppt/slideMasters/slideMaster1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Lst>
</p:sldMaster>
</file>

<file path=ppt/slides/_rels/slide1.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6.xml"/>
</Relationships>
</file>

<file path=ppt/slides/_rels/slide10.xml.rels><?xml version="1.0" encoding="UTF-8"?>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1.png"/><Relationship Id="rId3" Type="http://schemas.openxmlformats.org/officeDocument/2006/relationships/slideLayout" Target="../slideLayouts/slideLayout1.xml"/>
</Relationships>
</file>

<file path=ppt/slides/_rels/slide2.xml.rels><?xml version="1.0" encoding="UTF-8"?>
<Relationships xmlns="http://schemas.openxmlformats.org/package/2006/relationships"><Relationship Id="rId1" Type="http://schemas.openxmlformats.org/officeDocument/2006/relationships/image" Target="../media/image2.jpeg"/><Relationship Id="rId2" Type="http://schemas.openxmlformats.org/officeDocument/2006/relationships/image" Target="../media/image3.jpeg"/><Relationship Id="rId3" Type="http://schemas.openxmlformats.org/officeDocument/2006/relationships/image" Target="../media/image4.jpeg"/><Relationship Id="rId4" Type="http://schemas.openxmlformats.org/officeDocument/2006/relationships/image" Target="../media/image5.jpeg"/><Relationship Id="rId5" Type="http://schemas.openxmlformats.org/officeDocument/2006/relationships/image" Target="../media/image6.jpeg"/><Relationship Id="rId6" Type="http://schemas.openxmlformats.org/officeDocument/2006/relationships/image" Target="../media/image7.jpeg"/><Relationship Id="rId7" Type="http://schemas.openxmlformats.org/officeDocument/2006/relationships/image" Target="../media/image8.jpeg"/><Relationship Id="rId8" Type="http://schemas.openxmlformats.org/officeDocument/2006/relationships/image" Target="../media/image9.jpeg"/><Relationship Id="rId9" Type="http://schemas.openxmlformats.org/officeDocument/2006/relationships/image" Target="../media/image10.jpeg"/><Relationship Id="rId10" Type="http://schemas.openxmlformats.org/officeDocument/2006/relationships/image" Target="../media/image11.jpeg"/><Relationship Id="rId11" Type="http://schemas.openxmlformats.org/officeDocument/2006/relationships/slideLayout" Target="../slideLayouts/slideLayout16.xml"/><Relationship Id="rId12" Type="http://schemas.openxmlformats.org/officeDocument/2006/relationships/notesSlide" Target="../notesSlides/notesSlide2.xml"/>
</Relationships>
</file>

<file path=ppt/slides/_rels/slide3.xml.rels><?xml version="1.0" encoding="UTF-8"?>
<Relationships xmlns="http://schemas.openxmlformats.org/package/2006/relationships"><Relationship Id="rId1" Type="http://schemas.openxmlformats.org/officeDocument/2006/relationships/image" Target="../media/image12.jpeg"/><Relationship Id="rId2" Type="http://schemas.openxmlformats.org/officeDocument/2006/relationships/image" Target="../media/image13.jpeg"/><Relationship Id="rId3" Type="http://schemas.openxmlformats.org/officeDocument/2006/relationships/image" Target="../media/image14.jpeg"/><Relationship Id="rId4" Type="http://schemas.openxmlformats.org/officeDocument/2006/relationships/image" Target="../media/image15.jpeg"/><Relationship Id="rId5" Type="http://schemas.openxmlformats.org/officeDocument/2006/relationships/image" Target="../media/image16.jpeg"/><Relationship Id="rId6" Type="http://schemas.openxmlformats.org/officeDocument/2006/relationships/image" Target="../media/image17.jpeg"/><Relationship Id="rId7" Type="http://schemas.openxmlformats.org/officeDocument/2006/relationships/image" Target="../media/image18.png"/><Relationship Id="rId8" Type="http://schemas.openxmlformats.org/officeDocument/2006/relationships/image" Target="../media/image19.jpeg"/><Relationship Id="rId9" Type="http://schemas.openxmlformats.org/officeDocument/2006/relationships/image" Target="../media/image20.jpeg"/><Relationship Id="rId10" Type="http://schemas.openxmlformats.org/officeDocument/2006/relationships/image" Target="../media/image21.jpeg"/><Relationship Id="rId11" Type="http://schemas.openxmlformats.org/officeDocument/2006/relationships/image" Target="../media/image22.jpeg"/><Relationship Id="rId12" Type="http://schemas.openxmlformats.org/officeDocument/2006/relationships/slideLayout" Target="../slideLayouts/slideLayout16.xml"/>
</Relationships>
</file>

<file path=ppt/slides/_rels/slide4.xml.rels><?xml version="1.0" encoding="UTF-8"?>
<Relationships xmlns="http://schemas.openxmlformats.org/package/2006/relationships"><Relationship Id="rId1" Type="http://schemas.openxmlformats.org/officeDocument/2006/relationships/image" Target="../media/image23.jpeg"/><Relationship Id="rId2" Type="http://schemas.openxmlformats.org/officeDocument/2006/relationships/image" Target="../media/image24.jpeg"/><Relationship Id="rId3" Type="http://schemas.openxmlformats.org/officeDocument/2006/relationships/image" Target="../media/image25.jpeg"/><Relationship Id="rId4" Type="http://schemas.openxmlformats.org/officeDocument/2006/relationships/image" Target="../media/image26.jpeg"/><Relationship Id="rId5" Type="http://schemas.openxmlformats.org/officeDocument/2006/relationships/image" Target="../media/image27.jpeg"/><Relationship Id="rId6" Type="http://schemas.openxmlformats.org/officeDocument/2006/relationships/image" Target="../media/image28.jpeg"/><Relationship Id="rId7" Type="http://schemas.openxmlformats.org/officeDocument/2006/relationships/slideLayout" Target="../slideLayouts/slideLayout16.xml"/>
</Relationships>
</file>

<file path=ppt/slides/_rels/slide5.xml.rels><?xml version="1.0" encoding="UTF-8"?>
<Relationships xmlns="http://schemas.openxmlformats.org/package/2006/relationships"><Relationship Id="rId1" Type="http://schemas.openxmlformats.org/officeDocument/2006/relationships/image" Target="../media/image29.png"/><Relationship Id="rId2" Type="http://schemas.openxmlformats.org/officeDocument/2006/relationships/slideLayout" Target="../slideLayouts/slideLayout1.xml"/>
</Relationships>
</file>

<file path=ppt/slides/_rels/slide6.xml.rels><?xml version="1.0" encoding="UTF-8"?>
<Relationships xmlns="http://schemas.openxmlformats.org/package/2006/relationships"><Relationship Id="rId1" Type="http://schemas.openxmlformats.org/officeDocument/2006/relationships/image" Target="../media/image30.png"/><Relationship Id="rId2" Type="http://schemas.openxmlformats.org/officeDocument/2006/relationships/image" Target="../media/image31.png"/><Relationship Id="rId3" Type="http://schemas.openxmlformats.org/officeDocument/2006/relationships/hyperlink" Target="mailto:spedersen@dm.uba.ar" TargetMode="External"/><Relationship Id="rId4" Type="http://schemas.openxmlformats.org/officeDocument/2006/relationships/hyperlink" Target="mailto:pgperrella@gmail.com" TargetMode="External"/><Relationship Id="rId5" Type="http://schemas.openxmlformats.org/officeDocument/2006/relationships/slideLayout" Target="../slideLayouts/slideLayout1.xml"/>
</Relationships>
</file>

<file path=ppt/slides/_rels/slide7.xml.rels><?xml version="1.0" encoding="UTF-8"?>
<Relationships xmlns="http://schemas.openxmlformats.org/package/2006/relationships"><Relationship Id="rId1" Type="http://schemas.openxmlformats.org/officeDocument/2006/relationships/image" Target="../media/image30.png"/><Relationship Id="rId2" Type="http://schemas.openxmlformats.org/officeDocument/2006/relationships/image" Target="../media/image31.png"/><Relationship Id="rId3" Type="http://schemas.openxmlformats.org/officeDocument/2006/relationships/slideLayout" Target="../slideLayouts/slideLayout1.xml"/><Relationship Id="rId4" Type="http://schemas.openxmlformats.org/officeDocument/2006/relationships/notesSlide" Target="../notesSlides/notesSlide7.xml"/>
</Relationships>
</file>

<file path=ppt/slides/_rels/slide8.xml.rels><?xml version="1.0" encoding="UTF-8"?>
<Relationships xmlns="http://schemas.openxmlformats.org/package/2006/relationships"><Relationship Id="rId1" Type="http://schemas.openxmlformats.org/officeDocument/2006/relationships/image" Target="../media/image30.png"/><Relationship Id="rId2" Type="http://schemas.openxmlformats.org/officeDocument/2006/relationships/image" Target="../media/image31.png"/><Relationship Id="rId3" Type="http://schemas.openxmlformats.org/officeDocument/2006/relationships/slideLayout" Target="../slideLayouts/slideLayout1.xml"/><Relationship Id="rId4" Type="http://schemas.openxmlformats.org/officeDocument/2006/relationships/notesSlide" Target="../notesSlides/notesSlide8.xml"/>
</Relationships>
</file>

<file path=ppt/slides/_rels/slide9.xml.rels><?xml version="1.0" encoding="UTF-8"?>
<Relationships xmlns="http://schemas.openxmlformats.org/package/2006/relationships"><Relationship Id="rId1" Type="http://schemas.openxmlformats.org/officeDocument/2006/relationships/image" Target="../media/image30.png"/><Relationship Id="rId2" Type="http://schemas.openxmlformats.org/officeDocument/2006/relationships/image" Target="../media/image31.png"/><Relationship Id="rId3" Type="http://schemas.openxmlformats.org/officeDocument/2006/relationships/image" Target="../media/image32.png"/><Relationship Id="rId4" Type="http://schemas.openxmlformats.org/officeDocument/2006/relationships/image" Target="../media/image33.png"/><Relationship Id="rId5" Type="http://schemas.openxmlformats.org/officeDocument/2006/relationships/slideLayout" Target="../slideLayouts/slideLayout1.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12" name="Imagen 3" descr=""/>
          <p:cNvPicPr/>
          <p:nvPr/>
        </p:nvPicPr>
        <p:blipFill>
          <a:blip r:embed="rId1"/>
          <a:stretch/>
        </p:blipFill>
        <p:spPr>
          <a:xfrm>
            <a:off x="2047320" y="1574280"/>
            <a:ext cx="5049360" cy="5296680"/>
          </a:xfrm>
          <a:prstGeom prst="rect">
            <a:avLst/>
          </a:prstGeom>
          <a:noFill/>
          <a:ln w="0">
            <a:noFill/>
          </a:ln>
        </p:spPr>
      </p:pic>
      <p:sp>
        <p:nvSpPr>
          <p:cNvPr id="113" name="Google Shape;86;p1"/>
          <p:cNvSpPr/>
          <p:nvPr/>
        </p:nvSpPr>
        <p:spPr>
          <a:xfrm>
            <a:off x="0" y="30600"/>
            <a:ext cx="9143640" cy="1144080"/>
          </a:xfrm>
          <a:prstGeom prst="rect">
            <a:avLst/>
          </a:prstGeom>
          <a:solidFill>
            <a:srgbClr val="9ed6bb"/>
          </a:solidFill>
          <a:ln w="0">
            <a:noFill/>
          </a:ln>
        </p:spPr>
        <p:style>
          <a:lnRef idx="0"/>
          <a:fillRef idx="0"/>
          <a:effectRef idx="0"/>
          <a:fontRef idx="minor"/>
        </p:style>
        <p:txBody>
          <a:bodyPr anchor="t">
            <a:noAutofit/>
          </a:bodyPr>
          <a:p>
            <a:pPr algn="ctr">
              <a:lnSpc>
                <a:spcPct val="100000"/>
              </a:lnSpc>
            </a:pPr>
            <a:r>
              <a:rPr b="1" lang="es-MX" sz="2400" strike="noStrike" u="none">
                <a:solidFill>
                  <a:schemeClr val="dk1"/>
                </a:solidFill>
                <a:effectLst/>
                <a:uFillTx/>
                <a:latin typeface="Arial"/>
                <a:ea typeface="Arial"/>
              </a:rPr>
              <a:t>XIX Encuentro Internacional de Profesorados </a:t>
            </a:r>
            <a:endParaRPr b="0" lang="en-US" sz="2400" strike="noStrike" u="none">
              <a:solidFill>
                <a:srgbClr val="000000"/>
              </a:solidFill>
              <a:effectLst/>
              <a:uFillTx/>
              <a:latin typeface="Arial"/>
            </a:endParaRPr>
          </a:p>
          <a:p>
            <a:pPr algn="ctr">
              <a:lnSpc>
                <a:spcPct val="100000"/>
              </a:lnSpc>
            </a:pPr>
            <a:r>
              <a:rPr b="1" lang="es-MX" sz="2400" strike="noStrike" u="none">
                <a:solidFill>
                  <a:schemeClr val="dk1"/>
                </a:solidFill>
                <a:effectLst/>
                <a:uFillTx/>
                <a:latin typeface="Arial"/>
                <a:ea typeface="Arial"/>
              </a:rPr>
              <a:t>de Enseñanza Superior, Media y Primaria </a:t>
            </a:r>
            <a:endParaRPr b="0" lang="en-US" sz="2400" strike="noStrike" u="none">
              <a:solidFill>
                <a:srgbClr val="000000"/>
              </a:solidFill>
              <a:effectLst/>
              <a:uFillTx/>
              <a:latin typeface="Arial"/>
            </a:endParaRPr>
          </a:p>
          <a:p>
            <a:pPr algn="ctr">
              <a:lnSpc>
                <a:spcPct val="100000"/>
              </a:lnSpc>
            </a:pPr>
            <a:r>
              <a:rPr b="1" lang="es-MX" sz="2400" strike="noStrike" u="none">
                <a:solidFill>
                  <a:schemeClr val="dk1"/>
                </a:solidFill>
                <a:effectLst/>
                <a:uFillTx/>
                <a:latin typeface="Arial"/>
                <a:ea typeface="Arial"/>
              </a:rPr>
              <a:t>en Ciencias Naturales, Matemática y Tecnología</a:t>
            </a:r>
            <a:endParaRPr b="0" lang="en-US" sz="24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4" name="Google Shape;125;p18"/>
          <p:cNvSpPr/>
          <p:nvPr/>
        </p:nvSpPr>
        <p:spPr>
          <a:xfrm>
            <a:off x="376200" y="1234800"/>
            <a:ext cx="8391240" cy="5152680"/>
          </a:xfrm>
          <a:prstGeom prst="rect">
            <a:avLst/>
          </a:prstGeom>
          <a:noFill/>
          <a:ln w="0">
            <a:solidFill>
              <a:srgbClr val="9bbb59">
                <a:lumMod val="50000"/>
              </a:srgbClr>
            </a:solidFill>
          </a:ln>
        </p:spPr>
        <p:style>
          <a:lnRef idx="0"/>
          <a:fillRef idx="0"/>
          <a:effectRef idx="0"/>
          <a:fontRef idx="minor"/>
        </p:style>
        <p:txBody>
          <a:bodyPr anchor="t">
            <a:normAutofit fontScale="25000" lnSpcReduction="19999"/>
          </a:bodyPr>
          <a:p>
            <a:pPr algn="ctr">
              <a:lnSpc>
                <a:spcPct val="100000"/>
              </a:lnSpc>
              <a:tabLst>
                <a:tab algn="l" pos="0"/>
              </a:tabLst>
            </a:pPr>
            <a:r>
              <a:rPr b="1" lang="es-ES" sz="8800" strike="noStrike" u="none">
                <a:solidFill>
                  <a:schemeClr val="dk1"/>
                </a:solidFill>
                <a:effectLst/>
                <a:uFillTx/>
                <a:latin typeface="Arial"/>
                <a:ea typeface="Arial"/>
              </a:rPr>
              <a:t>¿Cómo sigue el Encuentro?</a:t>
            </a:r>
            <a:endParaRPr b="0" lang="en-US" sz="8800" strike="noStrike" u="none">
              <a:solidFill>
                <a:srgbClr val="000000"/>
              </a:solidFill>
              <a:effectLst/>
              <a:uFillTx/>
              <a:latin typeface="Arial"/>
            </a:endParaRPr>
          </a:p>
          <a:p>
            <a:pPr algn="ctr">
              <a:lnSpc>
                <a:spcPct val="100000"/>
              </a:lnSpc>
              <a:tabLst>
                <a:tab algn="l" pos="0"/>
              </a:tabLst>
            </a:pPr>
            <a:endParaRPr b="0" lang="en-US" sz="8800" strike="noStrike" u="none">
              <a:solidFill>
                <a:srgbClr val="000000"/>
              </a:solidFill>
              <a:effectLst/>
              <a:uFillTx/>
              <a:latin typeface="Arial"/>
            </a:endParaRPr>
          </a:p>
          <a:p>
            <a:pPr marL="216000" indent="-216000">
              <a:lnSpc>
                <a:spcPct val="170000"/>
              </a:lnSpc>
              <a:spcBef>
                <a:spcPts val="496"/>
              </a:spcBef>
              <a:tabLst>
                <a:tab algn="l" pos="0"/>
              </a:tabLst>
            </a:pPr>
            <a:r>
              <a:rPr b="0" lang="es-ES" sz="8800" strike="noStrike" u="none">
                <a:solidFill>
                  <a:schemeClr val="dk1"/>
                </a:solidFill>
                <a:effectLst/>
                <a:uFillTx/>
                <a:latin typeface="Arial"/>
                <a:ea typeface="Arial"/>
              </a:rPr>
              <a:t>13 a 14  horas: </a:t>
            </a:r>
            <a:r>
              <a:rPr b="1" lang="es-ES" sz="8800" strike="noStrike" u="none">
                <a:solidFill>
                  <a:schemeClr val="dk1"/>
                </a:solidFill>
                <a:effectLst/>
                <a:uFillTx/>
                <a:latin typeface="Arial"/>
                <a:ea typeface="Arial"/>
              </a:rPr>
              <a:t>Almuerzo</a:t>
            </a:r>
            <a:r>
              <a:rPr b="0" lang="es-ES" sz="8800" strike="noStrike" u="none">
                <a:solidFill>
                  <a:schemeClr val="dk1"/>
                </a:solidFill>
                <a:effectLst/>
                <a:uFillTx/>
                <a:latin typeface="Arial"/>
                <a:ea typeface="Arial"/>
              </a:rPr>
              <a:t>. </a:t>
            </a:r>
            <a:endParaRPr b="0" lang="en-US" sz="8800" strike="noStrike" u="none">
              <a:solidFill>
                <a:srgbClr val="000000"/>
              </a:solidFill>
              <a:effectLst/>
              <a:uFillTx/>
              <a:latin typeface="Arial"/>
            </a:endParaRPr>
          </a:p>
          <a:p>
            <a:pPr marL="216000" indent="-216000">
              <a:lnSpc>
                <a:spcPct val="170000"/>
              </a:lnSpc>
              <a:spcBef>
                <a:spcPts val="496"/>
              </a:spcBef>
              <a:tabLst>
                <a:tab algn="l" pos="0"/>
              </a:tabLst>
            </a:pPr>
            <a:r>
              <a:rPr b="0" lang="es-ES" sz="8800" strike="noStrike" u="none">
                <a:solidFill>
                  <a:schemeClr val="dk1"/>
                </a:solidFill>
                <a:effectLst/>
                <a:uFillTx/>
                <a:latin typeface="Arial"/>
                <a:ea typeface="Arial"/>
              </a:rPr>
              <a:t>14 a 17 horas: </a:t>
            </a:r>
            <a:r>
              <a:rPr b="1" lang="es-ES" sz="8800" strike="noStrike" u="none">
                <a:solidFill>
                  <a:schemeClr val="dk1"/>
                </a:solidFill>
                <a:effectLst/>
                <a:uFillTx/>
                <a:latin typeface="Arial"/>
                <a:ea typeface="Arial"/>
              </a:rPr>
              <a:t>Presentación de pósteres</a:t>
            </a:r>
            <a:r>
              <a:rPr b="0" lang="es-ES" sz="8800" strike="noStrike" u="none">
                <a:solidFill>
                  <a:schemeClr val="dk1"/>
                </a:solidFill>
                <a:effectLst/>
                <a:uFillTx/>
                <a:latin typeface="Arial"/>
                <a:ea typeface="Arial"/>
              </a:rPr>
              <a:t>. </a:t>
            </a:r>
            <a:endParaRPr b="0" lang="en-US" sz="8800" strike="noStrike" u="none">
              <a:solidFill>
                <a:srgbClr val="000000"/>
              </a:solidFill>
              <a:effectLst/>
              <a:uFillTx/>
              <a:latin typeface="Arial"/>
            </a:endParaRPr>
          </a:p>
          <a:p>
            <a:pPr marL="216000" indent="-216000">
              <a:lnSpc>
                <a:spcPct val="170000"/>
              </a:lnSpc>
              <a:spcBef>
                <a:spcPts val="496"/>
              </a:spcBef>
              <a:tabLst>
                <a:tab algn="l" pos="0"/>
              </a:tabLst>
            </a:pPr>
            <a:r>
              <a:rPr b="0" lang="es-ES" sz="8800" strike="noStrike" u="none">
                <a:solidFill>
                  <a:schemeClr val="dk1"/>
                </a:solidFill>
                <a:effectLst/>
                <a:uFillTx/>
                <a:latin typeface="Arial"/>
                <a:ea typeface="Arial"/>
              </a:rPr>
              <a:t>17.30 a 19 horas: </a:t>
            </a:r>
            <a:r>
              <a:rPr b="1" lang="es-ES" sz="8800" strike="noStrike" u="none">
                <a:solidFill>
                  <a:schemeClr val="dk1"/>
                </a:solidFill>
                <a:effectLst/>
                <a:uFillTx/>
                <a:latin typeface="Arial"/>
                <a:ea typeface="Arial"/>
              </a:rPr>
              <a:t>Conferencia de cierre:</a:t>
            </a:r>
            <a:endParaRPr b="0" lang="en-US" sz="8800" strike="noStrike" u="none">
              <a:solidFill>
                <a:srgbClr val="000000"/>
              </a:solidFill>
              <a:effectLst/>
              <a:uFillTx/>
              <a:latin typeface="Arial"/>
            </a:endParaRPr>
          </a:p>
          <a:p>
            <a:pPr marL="216000" indent="-216000" algn="ctr">
              <a:lnSpc>
                <a:spcPct val="170000"/>
              </a:lnSpc>
              <a:spcBef>
                <a:spcPts val="496"/>
              </a:spcBef>
              <a:tabLst>
                <a:tab algn="l" pos="0"/>
              </a:tabLst>
            </a:pPr>
            <a:r>
              <a:rPr b="0" i="1" lang="es-MX" sz="8800" strike="noStrike" u="none">
                <a:solidFill>
                  <a:schemeClr val="dk1"/>
                </a:solidFill>
                <a:effectLst/>
                <a:uFillTx/>
                <a:latin typeface="Arial"/>
                <a:ea typeface="Arial"/>
              </a:rPr>
              <a:t> </a:t>
            </a:r>
            <a:endParaRPr b="0" lang="en-US" sz="8800" strike="noStrike" u="none">
              <a:solidFill>
                <a:srgbClr val="000000"/>
              </a:solidFill>
              <a:effectLst/>
              <a:uFillTx/>
              <a:latin typeface="Arial"/>
            </a:endParaRPr>
          </a:p>
          <a:p>
            <a:pPr algn="ctr">
              <a:lnSpc>
                <a:spcPct val="170000"/>
              </a:lnSpc>
              <a:spcBef>
                <a:spcPts val="496"/>
              </a:spcBef>
              <a:tabLst>
                <a:tab algn="l" pos="0"/>
              </a:tabLst>
            </a:pPr>
            <a:endParaRPr b="0" lang="en-US" sz="8800" strike="noStrike" u="none">
              <a:solidFill>
                <a:srgbClr val="000000"/>
              </a:solidFill>
              <a:effectLst/>
              <a:uFillTx/>
              <a:latin typeface="Arial"/>
            </a:endParaRPr>
          </a:p>
          <a:p>
            <a:pPr algn="ctr">
              <a:lnSpc>
                <a:spcPct val="100000"/>
              </a:lnSpc>
              <a:spcBef>
                <a:spcPts val="496"/>
              </a:spcBef>
              <a:tabLst>
                <a:tab algn="l" pos="0"/>
              </a:tabLst>
            </a:pPr>
            <a:endParaRPr b="0" lang="en-US" sz="8800" strike="noStrike" u="none">
              <a:solidFill>
                <a:srgbClr val="000000"/>
              </a:solidFill>
              <a:effectLst/>
              <a:uFillTx/>
              <a:latin typeface="Arial"/>
            </a:endParaRPr>
          </a:p>
          <a:p>
            <a:pPr algn="ctr">
              <a:lnSpc>
                <a:spcPct val="100000"/>
              </a:lnSpc>
              <a:spcBef>
                <a:spcPts val="496"/>
              </a:spcBef>
              <a:tabLst>
                <a:tab algn="l" pos="0"/>
              </a:tabLst>
            </a:pPr>
            <a:r>
              <a:rPr b="0" lang="es-MX" sz="8800" strike="noStrike" u="none">
                <a:solidFill>
                  <a:srgbClr val="000000"/>
                </a:solidFill>
                <a:effectLst/>
                <a:uFillTx/>
                <a:latin typeface="Arial"/>
                <a:ea typeface="Arial"/>
              </a:rPr>
              <a:t>Aula 1403 - Cero + Infinito</a:t>
            </a:r>
            <a:endParaRPr b="0" lang="en-US" sz="8800" strike="noStrike" u="none">
              <a:solidFill>
                <a:srgbClr val="000000"/>
              </a:solidFill>
              <a:effectLst/>
              <a:uFillTx/>
              <a:latin typeface="Arial"/>
            </a:endParaRPr>
          </a:p>
          <a:p>
            <a:pPr algn="ctr">
              <a:lnSpc>
                <a:spcPct val="100000"/>
              </a:lnSpc>
              <a:spcBef>
                <a:spcPts val="496"/>
              </a:spcBef>
              <a:tabLst>
                <a:tab algn="l" pos="0"/>
              </a:tabLst>
            </a:pPr>
            <a:endParaRPr b="0" lang="en-US" sz="8800" strike="noStrike" u="none">
              <a:solidFill>
                <a:srgbClr val="000000"/>
              </a:solidFill>
              <a:effectLst/>
              <a:uFillTx/>
              <a:latin typeface="Arial"/>
            </a:endParaRPr>
          </a:p>
          <a:p>
            <a:pPr algn="ctr">
              <a:lnSpc>
                <a:spcPct val="100000"/>
              </a:lnSpc>
              <a:spcBef>
                <a:spcPts val="496"/>
              </a:spcBef>
              <a:tabLst>
                <a:tab algn="l" pos="0"/>
              </a:tabLst>
            </a:pPr>
            <a:r>
              <a:rPr b="0" lang="es-MX" sz="8000" strike="noStrike" u="none">
                <a:solidFill>
                  <a:srgbClr val="000000"/>
                </a:solidFill>
                <a:effectLst/>
                <a:uFillTx/>
                <a:latin typeface="Arial"/>
                <a:ea typeface="Arial"/>
              </a:rPr>
              <a:t>Prof. Sandra Escovedo. Universidad Federal Fluminense, Brasil</a:t>
            </a:r>
            <a:endParaRPr b="0" lang="en-US" sz="8000" strike="noStrike" u="none">
              <a:solidFill>
                <a:srgbClr val="000000"/>
              </a:solidFill>
              <a:effectLst/>
              <a:uFillTx/>
              <a:latin typeface="Arial"/>
            </a:endParaRPr>
          </a:p>
        </p:txBody>
      </p:sp>
      <p:sp>
        <p:nvSpPr>
          <p:cNvPr id="205" name="Google Shape;133;p18"/>
          <p:cNvSpPr/>
          <p:nvPr/>
        </p:nvSpPr>
        <p:spPr>
          <a:xfrm>
            <a:off x="0" y="7560"/>
            <a:ext cx="9143640" cy="758880"/>
          </a:xfrm>
          <a:prstGeom prst="rect">
            <a:avLst/>
          </a:prstGeom>
          <a:solidFill>
            <a:srgbClr val="4fae6e">
              <a:alpha val="40000"/>
            </a:srgbClr>
          </a:solidFill>
          <a:ln w="0">
            <a:noFill/>
          </a:ln>
        </p:spPr>
        <p:style>
          <a:lnRef idx="0"/>
          <a:fillRef idx="0"/>
          <a:effectRef idx="0"/>
          <a:fontRef idx="minor"/>
        </p:style>
        <p:txBody>
          <a:bodyPr anchor="ctr">
            <a:noAutofit/>
          </a:bodyPr>
          <a:p>
            <a:pPr algn="ctr">
              <a:lnSpc>
                <a:spcPct val="100000"/>
              </a:lnSpc>
              <a:tabLst>
                <a:tab algn="l" pos="0"/>
              </a:tabLst>
            </a:pPr>
            <a:endParaRPr b="0" lang="en-US" sz="1400" strike="noStrike" u="none">
              <a:solidFill>
                <a:schemeClr val="lt1"/>
              </a:solidFill>
              <a:effectLst/>
              <a:uFillTx/>
              <a:latin typeface="Arial"/>
              <a:ea typeface="Arial"/>
            </a:endParaRPr>
          </a:p>
        </p:txBody>
      </p:sp>
      <p:sp>
        <p:nvSpPr>
          <p:cNvPr id="206" name="Google Shape;134;p18"/>
          <p:cNvSpPr/>
          <p:nvPr/>
        </p:nvSpPr>
        <p:spPr>
          <a:xfrm>
            <a:off x="618120" y="30600"/>
            <a:ext cx="7830720" cy="735840"/>
          </a:xfrm>
          <a:prstGeom prst="rect">
            <a:avLst/>
          </a:prstGeom>
          <a:noFill/>
          <a:ln w="0">
            <a:noFill/>
          </a:ln>
        </p:spPr>
        <p:style>
          <a:lnRef idx="0"/>
          <a:fillRef idx="0"/>
          <a:effectRef idx="0"/>
          <a:fontRef idx="minor"/>
        </p:style>
        <p:txBody>
          <a:bodyPr anchor="t">
            <a:normAutofit fontScale="85000" lnSpcReduction="9999"/>
          </a:bodyPr>
          <a:p>
            <a:pPr algn="ctr">
              <a:lnSpc>
                <a:spcPct val="100000"/>
              </a:lnSpc>
              <a:tabLst>
                <a:tab algn="l" pos="0"/>
              </a:tabLst>
            </a:pPr>
            <a:r>
              <a:rPr b="1" lang="es-ES" sz="2000" strike="noStrike" u="none">
                <a:solidFill>
                  <a:schemeClr val="dk1"/>
                </a:solidFill>
                <a:effectLst/>
                <a:uFillTx/>
                <a:latin typeface="Calibri"/>
                <a:ea typeface="Calibri"/>
              </a:rPr>
              <a:t>XIX Encuentro Internacional de Profesorados de Enseñanza Superior, Media y Primaria en Ciencias Naturales, Matemática y Tecnología</a:t>
            </a:r>
            <a:endParaRPr b="0" lang="en-US" sz="2000" strike="noStrike" u="none">
              <a:solidFill>
                <a:srgbClr val="000000"/>
              </a:solidFill>
              <a:effectLst/>
              <a:uFillTx/>
              <a:latin typeface="Arial"/>
            </a:endParaRPr>
          </a:p>
        </p:txBody>
      </p:sp>
      <p:sp>
        <p:nvSpPr>
          <p:cNvPr id="207" name="Google Shape;135;p18"/>
          <p:cNvSpPr/>
          <p:nvPr/>
        </p:nvSpPr>
        <p:spPr>
          <a:xfrm>
            <a:off x="0" y="0"/>
            <a:ext cx="9143640" cy="360"/>
          </a:xfrm>
          <a:prstGeom prst="rect">
            <a:avLst/>
          </a:prstGeom>
          <a:noFill/>
          <a:ln w="0">
            <a:noFill/>
          </a:ln>
        </p:spPr>
        <p:style>
          <a:lnRef idx="0"/>
          <a:fillRef idx="0"/>
          <a:effectRef idx="0"/>
          <a:fontRef idx="minor"/>
        </p:style>
        <p:txBody>
          <a:bodyPr tIns="360" bIns="360" anchor="ctr">
            <a:spAutoFit/>
          </a:bodyPr>
          <a:p>
            <a:pPr>
              <a:lnSpc>
                <a:spcPct val="100000"/>
              </a:lnSpc>
              <a:tabLst>
                <a:tab algn="l" pos="0"/>
              </a:tabLst>
            </a:pPr>
            <a:endParaRPr b="0" lang="en-US" sz="1800" strike="noStrike" u="none">
              <a:solidFill>
                <a:schemeClr val="dk1"/>
              </a:solidFill>
              <a:effectLst/>
              <a:uFillTx/>
              <a:latin typeface="Arial"/>
              <a:ea typeface="Arial"/>
            </a:endParaRPr>
          </a:p>
        </p:txBody>
      </p:sp>
      <p:sp>
        <p:nvSpPr>
          <p:cNvPr id="208" name="Google Shape;136;p18"/>
          <p:cNvSpPr/>
          <p:nvPr/>
        </p:nvSpPr>
        <p:spPr>
          <a:xfrm>
            <a:off x="152280" y="152280"/>
            <a:ext cx="9143640" cy="360"/>
          </a:xfrm>
          <a:prstGeom prst="rect">
            <a:avLst/>
          </a:prstGeom>
          <a:noFill/>
          <a:ln w="0">
            <a:noFill/>
          </a:ln>
        </p:spPr>
        <p:style>
          <a:lnRef idx="0"/>
          <a:fillRef idx="0"/>
          <a:effectRef idx="0"/>
          <a:fontRef idx="minor"/>
        </p:style>
        <p:txBody>
          <a:bodyPr tIns="360" bIns="360" anchor="ctr">
            <a:spAutoFit/>
          </a:bodyPr>
          <a:p>
            <a:pPr>
              <a:lnSpc>
                <a:spcPct val="100000"/>
              </a:lnSpc>
              <a:tabLst>
                <a:tab algn="l" pos="0"/>
              </a:tabLst>
            </a:pPr>
            <a:endParaRPr b="0" lang="en-US" sz="1800" strike="noStrike" u="none">
              <a:solidFill>
                <a:schemeClr val="dk1"/>
              </a:solidFill>
              <a:effectLst/>
              <a:uFillTx/>
              <a:latin typeface="Arial"/>
              <a:ea typeface="Arial"/>
            </a:endParaRPr>
          </a:p>
        </p:txBody>
      </p:sp>
      <p:pic>
        <p:nvPicPr>
          <p:cNvPr id="209" name="Imagen 1" descr=""/>
          <p:cNvPicPr/>
          <p:nvPr/>
        </p:nvPicPr>
        <p:blipFill>
          <a:blip r:embed="rId1"/>
          <a:stretch/>
        </p:blipFill>
        <p:spPr>
          <a:xfrm>
            <a:off x="-12600" y="23040"/>
            <a:ext cx="706680" cy="749520"/>
          </a:xfrm>
          <a:prstGeom prst="rect">
            <a:avLst/>
          </a:prstGeom>
          <a:noFill/>
          <a:ln w="0">
            <a:noFill/>
          </a:ln>
        </p:spPr>
      </p:pic>
      <p:pic>
        <p:nvPicPr>
          <p:cNvPr id="210" name="Imagen 2" descr=""/>
          <p:cNvPicPr/>
          <p:nvPr/>
        </p:nvPicPr>
        <p:blipFill>
          <a:blip r:embed="rId2"/>
          <a:stretch/>
        </p:blipFill>
        <p:spPr>
          <a:xfrm>
            <a:off x="8404920" y="0"/>
            <a:ext cx="706680" cy="749520"/>
          </a:xfrm>
          <a:prstGeom prst="rect">
            <a:avLst/>
          </a:prstGeom>
          <a:noFill/>
          <a:ln w="0">
            <a:noFill/>
          </a:ln>
        </p:spPr>
      </p:pic>
      <p:sp>
        <p:nvSpPr>
          <p:cNvPr id="211" name="CuadroTexto 3"/>
          <p:cNvSpPr/>
          <p:nvPr/>
        </p:nvSpPr>
        <p:spPr>
          <a:xfrm>
            <a:off x="376200" y="3678480"/>
            <a:ext cx="8391240" cy="249372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70000"/>
              </a:lnSpc>
              <a:spcBef>
                <a:spcPts val="496"/>
              </a:spcBef>
              <a:tabLst>
                <a:tab algn="l" pos="0"/>
              </a:tabLst>
            </a:pPr>
            <a:r>
              <a:rPr b="1" i="1" lang="es-MX" sz="2200" strike="noStrike" u="none">
                <a:solidFill>
                  <a:srgbClr val="000000"/>
                </a:solidFill>
                <a:effectLst/>
                <a:uFillTx/>
                <a:latin typeface="Arial"/>
                <a:ea typeface="Arial"/>
              </a:rPr>
              <a:t>Enseñanza de las ciencias en tiempos neoconservadores y presiones sobre el trabajo docente </a:t>
            </a:r>
            <a:endParaRPr b="0" lang="en-US" sz="2200" strike="noStrike" u="none">
              <a:solidFill>
                <a:srgbClr val="000000"/>
              </a:solidFill>
              <a:effectLst/>
              <a:uFillTx/>
              <a:latin typeface="Arial"/>
            </a:endParaRPr>
          </a:p>
          <a:p>
            <a:pPr algn="ctr" defTabSz="914400">
              <a:lnSpc>
                <a:spcPct val="170000"/>
              </a:lnSpc>
              <a:spcBef>
                <a:spcPts val="496"/>
              </a:spcBef>
              <a:tabLst>
                <a:tab algn="l" pos="0"/>
              </a:tabLst>
            </a:pPr>
            <a:endParaRPr b="0" lang="en-US" sz="2200" strike="noStrike" u="none">
              <a:solidFill>
                <a:srgbClr val="000000"/>
              </a:solidFill>
              <a:effectLst/>
              <a:uFillTx/>
              <a:latin typeface="Arial"/>
            </a:endParaRPr>
          </a:p>
          <a:p>
            <a:pPr algn="ctr" defTabSz="914400">
              <a:lnSpc>
                <a:spcPct val="170000"/>
              </a:lnSpc>
              <a:spcBef>
                <a:spcPts val="496"/>
              </a:spcBef>
              <a:tabLst>
                <a:tab algn="l" pos="0"/>
              </a:tabLst>
            </a:pPr>
            <a:r>
              <a:rPr b="0" i="1" lang="es-MX" sz="2200" strike="noStrike" u="none">
                <a:solidFill>
                  <a:srgbClr val="000000"/>
                </a:solidFill>
                <a:effectLst/>
                <a:uFillTx/>
                <a:latin typeface="Arial"/>
                <a:ea typeface="Arial"/>
              </a:rPr>
              <a:t>.</a:t>
            </a:r>
            <a:endParaRPr b="0" lang="en-US" sz="22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14" name="Imagen 2" descr=""/>
          <p:cNvPicPr/>
          <p:nvPr/>
        </p:nvPicPr>
        <p:blipFill>
          <a:blip r:embed="rId1"/>
          <a:srcRect l="10837" t="0" r="9686" b="11332"/>
          <a:stretch/>
        </p:blipFill>
        <p:spPr>
          <a:xfrm>
            <a:off x="1286640" y="2530440"/>
            <a:ext cx="1344960" cy="1383120"/>
          </a:xfrm>
          <a:prstGeom prst="rect">
            <a:avLst/>
          </a:prstGeom>
          <a:noFill/>
          <a:ln w="0">
            <a:noFill/>
          </a:ln>
        </p:spPr>
      </p:pic>
      <p:pic>
        <p:nvPicPr>
          <p:cNvPr id="115" name="Imagen 6" descr=""/>
          <p:cNvPicPr/>
          <p:nvPr/>
        </p:nvPicPr>
        <p:blipFill>
          <a:blip r:embed="rId2"/>
          <a:srcRect l="0" t="0" r="0" b="10776"/>
          <a:stretch/>
        </p:blipFill>
        <p:spPr>
          <a:xfrm>
            <a:off x="3830040" y="638280"/>
            <a:ext cx="1483560" cy="1339200"/>
          </a:xfrm>
          <a:prstGeom prst="rect">
            <a:avLst/>
          </a:prstGeom>
          <a:noFill/>
          <a:ln w="0">
            <a:noFill/>
          </a:ln>
        </p:spPr>
      </p:pic>
      <p:pic>
        <p:nvPicPr>
          <p:cNvPr id="116" name="Imagen 8" descr=""/>
          <p:cNvPicPr/>
          <p:nvPr/>
        </p:nvPicPr>
        <p:blipFill>
          <a:blip r:embed="rId3"/>
          <a:srcRect l="0" t="0" r="0" b="31321"/>
          <a:stretch/>
        </p:blipFill>
        <p:spPr>
          <a:xfrm>
            <a:off x="3955320" y="2557080"/>
            <a:ext cx="1233000" cy="1361880"/>
          </a:xfrm>
          <a:prstGeom prst="rect">
            <a:avLst/>
          </a:prstGeom>
          <a:noFill/>
          <a:ln w="0">
            <a:noFill/>
          </a:ln>
        </p:spPr>
      </p:pic>
      <p:pic>
        <p:nvPicPr>
          <p:cNvPr id="117" name="Imagen 10" descr=""/>
          <p:cNvPicPr/>
          <p:nvPr/>
        </p:nvPicPr>
        <p:blipFill>
          <a:blip r:embed="rId4"/>
          <a:srcRect l="9237" t="5824" r="14597" b="10771"/>
          <a:stretch/>
        </p:blipFill>
        <p:spPr>
          <a:xfrm>
            <a:off x="5077440" y="4614120"/>
            <a:ext cx="1501560" cy="1420560"/>
          </a:xfrm>
          <a:prstGeom prst="rect">
            <a:avLst/>
          </a:prstGeom>
          <a:noFill/>
          <a:ln w="0">
            <a:noFill/>
          </a:ln>
        </p:spPr>
      </p:pic>
      <p:sp>
        <p:nvSpPr>
          <p:cNvPr id="118" name="CuadroTexto 13"/>
          <p:cNvSpPr/>
          <p:nvPr/>
        </p:nvSpPr>
        <p:spPr>
          <a:xfrm>
            <a:off x="1196280" y="3943800"/>
            <a:ext cx="1439280" cy="5227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es-ES" sz="1400" strike="noStrike" u="none">
                <a:solidFill>
                  <a:srgbClr val="000000"/>
                </a:solidFill>
                <a:effectLst/>
                <a:uFillTx/>
                <a:latin typeface="Arial"/>
                <a:ea typeface="Arial"/>
              </a:rPr>
              <a:t>Beatriz Gasdía</a:t>
            </a:r>
            <a:endParaRPr b="0" lang="en-US" sz="1400" strike="noStrike" u="none">
              <a:solidFill>
                <a:srgbClr val="000000"/>
              </a:solidFill>
              <a:effectLst/>
              <a:uFillTx/>
              <a:latin typeface="Arial"/>
            </a:endParaRPr>
          </a:p>
          <a:p>
            <a:pPr algn="ctr">
              <a:lnSpc>
                <a:spcPct val="100000"/>
              </a:lnSpc>
            </a:pPr>
            <a:r>
              <a:rPr b="1" lang="es-ES" sz="1400" strike="noStrike" u="none">
                <a:solidFill>
                  <a:srgbClr val="000000"/>
                </a:solidFill>
                <a:effectLst/>
                <a:uFillTx/>
                <a:latin typeface="Arial"/>
                <a:ea typeface="Arial"/>
              </a:rPr>
              <a:t>ISFD 103</a:t>
            </a:r>
            <a:endParaRPr b="0" lang="en-US" sz="1400" strike="noStrike" u="none">
              <a:solidFill>
                <a:srgbClr val="000000"/>
              </a:solidFill>
              <a:effectLst/>
              <a:uFillTx/>
              <a:latin typeface="Arial"/>
            </a:endParaRPr>
          </a:p>
        </p:txBody>
      </p:sp>
      <p:pic>
        <p:nvPicPr>
          <p:cNvPr id="119" name="Imagen 15" descr=""/>
          <p:cNvPicPr/>
          <p:nvPr/>
        </p:nvPicPr>
        <p:blipFill>
          <a:blip r:embed="rId5"/>
          <a:srcRect l="7870" t="0" r="27188" b="0"/>
          <a:stretch/>
        </p:blipFill>
        <p:spPr>
          <a:xfrm>
            <a:off x="6363720" y="2695680"/>
            <a:ext cx="1424520" cy="1208880"/>
          </a:xfrm>
          <a:prstGeom prst="rect">
            <a:avLst/>
          </a:prstGeom>
          <a:noFill/>
          <a:ln w="0">
            <a:noFill/>
          </a:ln>
        </p:spPr>
      </p:pic>
      <p:sp>
        <p:nvSpPr>
          <p:cNvPr id="120" name="CuadroTexto 16"/>
          <p:cNvSpPr/>
          <p:nvPr/>
        </p:nvSpPr>
        <p:spPr>
          <a:xfrm>
            <a:off x="6791040" y="1942920"/>
            <a:ext cx="1585080" cy="5227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es-ES" sz="1400" strike="noStrike" u="none">
                <a:solidFill>
                  <a:srgbClr val="000000"/>
                </a:solidFill>
                <a:effectLst/>
                <a:uFillTx/>
                <a:latin typeface="Arial"/>
                <a:ea typeface="Arial"/>
              </a:rPr>
              <a:t>M. Victoria Plaza </a:t>
            </a:r>
            <a:endParaRPr b="0" lang="en-US" sz="1400" strike="noStrike" u="none">
              <a:solidFill>
                <a:srgbClr val="000000"/>
              </a:solidFill>
              <a:effectLst/>
              <a:uFillTx/>
              <a:latin typeface="Arial"/>
            </a:endParaRPr>
          </a:p>
          <a:p>
            <a:pPr algn="ctr">
              <a:lnSpc>
                <a:spcPct val="100000"/>
              </a:lnSpc>
            </a:pPr>
            <a:r>
              <a:rPr b="1" lang="es-ES" sz="1400" strike="noStrike" u="none">
                <a:solidFill>
                  <a:srgbClr val="000000"/>
                </a:solidFill>
                <a:effectLst/>
                <a:uFillTx/>
                <a:latin typeface="Arial"/>
                <a:ea typeface="Arial"/>
              </a:rPr>
              <a:t>IFDC El Bolsón </a:t>
            </a:r>
            <a:endParaRPr b="0" lang="en-US" sz="1400" strike="noStrike" u="none">
              <a:solidFill>
                <a:srgbClr val="000000"/>
              </a:solidFill>
              <a:effectLst/>
              <a:uFillTx/>
              <a:latin typeface="Arial"/>
            </a:endParaRPr>
          </a:p>
        </p:txBody>
      </p:sp>
      <p:sp>
        <p:nvSpPr>
          <p:cNvPr id="121" name="CuadroTexto 17"/>
          <p:cNvSpPr/>
          <p:nvPr/>
        </p:nvSpPr>
        <p:spPr>
          <a:xfrm>
            <a:off x="6349320" y="3943800"/>
            <a:ext cx="1439280" cy="5227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es-ES" sz="1400" strike="noStrike" u="none">
                <a:solidFill>
                  <a:srgbClr val="000000"/>
                </a:solidFill>
                <a:effectLst/>
                <a:uFillTx/>
                <a:latin typeface="Arial"/>
                <a:ea typeface="Arial"/>
              </a:rPr>
              <a:t>Cinthia Alegre</a:t>
            </a:r>
            <a:endParaRPr b="0" lang="en-US" sz="1400" strike="noStrike" u="none">
              <a:solidFill>
                <a:srgbClr val="000000"/>
              </a:solidFill>
              <a:effectLst/>
              <a:uFillTx/>
              <a:latin typeface="Arial"/>
            </a:endParaRPr>
          </a:p>
          <a:p>
            <a:pPr algn="ctr">
              <a:lnSpc>
                <a:spcPct val="100000"/>
              </a:lnSpc>
            </a:pPr>
            <a:r>
              <a:rPr b="1" lang="es-ES" sz="1400" strike="noStrike" u="none">
                <a:solidFill>
                  <a:srgbClr val="000000"/>
                </a:solidFill>
                <a:effectLst/>
                <a:uFillTx/>
                <a:latin typeface="Arial"/>
                <a:ea typeface="Arial"/>
              </a:rPr>
              <a:t>ISFD 41</a:t>
            </a:r>
            <a:endParaRPr b="0" lang="en-US" sz="1400" strike="noStrike" u="none">
              <a:solidFill>
                <a:srgbClr val="000000"/>
              </a:solidFill>
              <a:effectLst/>
              <a:uFillTx/>
              <a:latin typeface="Arial"/>
            </a:endParaRPr>
          </a:p>
        </p:txBody>
      </p:sp>
      <p:sp>
        <p:nvSpPr>
          <p:cNvPr id="122" name="CuadroTexto 18"/>
          <p:cNvSpPr/>
          <p:nvPr/>
        </p:nvSpPr>
        <p:spPr>
          <a:xfrm>
            <a:off x="3873960" y="1926720"/>
            <a:ext cx="1439280" cy="5227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es-ES" sz="1400" strike="noStrike" u="none">
                <a:solidFill>
                  <a:srgbClr val="000000"/>
                </a:solidFill>
                <a:effectLst/>
                <a:uFillTx/>
                <a:latin typeface="Arial"/>
                <a:ea typeface="Arial"/>
              </a:rPr>
              <a:t>Marcela Greco</a:t>
            </a:r>
            <a:endParaRPr b="0" lang="en-US" sz="1400" strike="noStrike" u="none">
              <a:solidFill>
                <a:srgbClr val="000000"/>
              </a:solidFill>
              <a:effectLst/>
              <a:uFillTx/>
              <a:latin typeface="Arial"/>
            </a:endParaRPr>
          </a:p>
          <a:p>
            <a:pPr algn="ctr">
              <a:lnSpc>
                <a:spcPct val="100000"/>
              </a:lnSpc>
            </a:pPr>
            <a:r>
              <a:rPr b="1" lang="es-ES" sz="1400" strike="noStrike" u="none">
                <a:solidFill>
                  <a:srgbClr val="000000"/>
                </a:solidFill>
                <a:effectLst/>
                <a:uFillTx/>
                <a:latin typeface="Arial"/>
                <a:ea typeface="Arial"/>
              </a:rPr>
              <a:t>ISFD 99</a:t>
            </a:r>
            <a:endParaRPr b="0" lang="en-US" sz="1400" strike="noStrike" u="none">
              <a:solidFill>
                <a:srgbClr val="000000"/>
              </a:solidFill>
              <a:effectLst/>
              <a:uFillTx/>
              <a:latin typeface="Arial"/>
            </a:endParaRPr>
          </a:p>
        </p:txBody>
      </p:sp>
      <p:sp>
        <p:nvSpPr>
          <p:cNvPr id="123" name="CuadroTexto 19"/>
          <p:cNvSpPr/>
          <p:nvPr/>
        </p:nvSpPr>
        <p:spPr>
          <a:xfrm>
            <a:off x="4813200" y="6090120"/>
            <a:ext cx="1918800" cy="52272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s-ES" sz="1400" strike="noStrike" u="none">
                <a:solidFill>
                  <a:srgbClr val="000000"/>
                </a:solidFill>
                <a:effectLst/>
                <a:uFillTx/>
                <a:latin typeface="Arial"/>
                <a:ea typeface="Arial"/>
              </a:rPr>
              <a:t>Diego Arias Regalía</a:t>
            </a:r>
            <a:endParaRPr b="0" lang="en-US" sz="1400" strike="noStrike" u="none">
              <a:solidFill>
                <a:srgbClr val="000000"/>
              </a:solidFill>
              <a:effectLst/>
              <a:uFillTx/>
              <a:latin typeface="Arial"/>
            </a:endParaRPr>
          </a:p>
          <a:p>
            <a:pPr algn="ctr">
              <a:lnSpc>
                <a:spcPct val="100000"/>
              </a:lnSpc>
            </a:pPr>
            <a:r>
              <a:rPr b="1" lang="es-ES" sz="1400" strike="noStrike" u="none">
                <a:solidFill>
                  <a:srgbClr val="000000"/>
                </a:solidFill>
                <a:effectLst/>
                <a:uFillTx/>
                <a:latin typeface="Arial"/>
                <a:ea typeface="Arial"/>
              </a:rPr>
              <a:t>ENS 3 - UNGS</a:t>
            </a:r>
            <a:endParaRPr b="0" lang="en-US" sz="1400" strike="noStrike" u="none">
              <a:solidFill>
                <a:srgbClr val="000000"/>
              </a:solidFill>
              <a:effectLst/>
              <a:uFillTx/>
              <a:latin typeface="Arial"/>
            </a:endParaRPr>
          </a:p>
        </p:txBody>
      </p:sp>
      <p:sp>
        <p:nvSpPr>
          <p:cNvPr id="124" name="CuadroTexto 20"/>
          <p:cNvSpPr/>
          <p:nvPr/>
        </p:nvSpPr>
        <p:spPr>
          <a:xfrm>
            <a:off x="211680" y="6200640"/>
            <a:ext cx="1598040" cy="5227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es-ES" sz="1400" strike="noStrike" u="none">
                <a:solidFill>
                  <a:srgbClr val="000000"/>
                </a:solidFill>
                <a:effectLst/>
                <a:uFillTx/>
                <a:latin typeface="Arial"/>
                <a:ea typeface="Arial"/>
              </a:rPr>
              <a:t>Gabriel Locarnini</a:t>
            </a:r>
            <a:endParaRPr b="0" lang="en-US" sz="1400" strike="noStrike" u="none">
              <a:solidFill>
                <a:srgbClr val="000000"/>
              </a:solidFill>
              <a:effectLst/>
              <a:uFillTx/>
              <a:latin typeface="Arial"/>
            </a:endParaRPr>
          </a:p>
          <a:p>
            <a:pPr algn="ctr">
              <a:lnSpc>
                <a:spcPct val="100000"/>
              </a:lnSpc>
            </a:pPr>
            <a:r>
              <a:rPr b="1" lang="es-ES" sz="1400" strike="noStrike" u="none">
                <a:solidFill>
                  <a:srgbClr val="000000"/>
                </a:solidFill>
                <a:effectLst/>
                <a:uFillTx/>
                <a:latin typeface="Arial"/>
                <a:ea typeface="Arial"/>
              </a:rPr>
              <a:t>UNPAZ</a:t>
            </a:r>
            <a:endParaRPr b="0" lang="en-US" sz="1400" strike="noStrike" u="none">
              <a:solidFill>
                <a:srgbClr val="000000"/>
              </a:solidFill>
              <a:effectLst/>
              <a:uFillTx/>
              <a:latin typeface="Arial"/>
            </a:endParaRPr>
          </a:p>
        </p:txBody>
      </p:sp>
      <p:sp>
        <p:nvSpPr>
          <p:cNvPr id="125" name="CuadroTexto 21"/>
          <p:cNvSpPr/>
          <p:nvPr/>
        </p:nvSpPr>
        <p:spPr>
          <a:xfrm>
            <a:off x="3873960" y="3910680"/>
            <a:ext cx="1439280" cy="5227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es-ES" sz="1400" strike="noStrike" u="none">
                <a:solidFill>
                  <a:srgbClr val="000000"/>
                </a:solidFill>
                <a:effectLst/>
                <a:uFillTx/>
                <a:latin typeface="Arial"/>
                <a:ea typeface="Arial"/>
              </a:rPr>
              <a:t>Yolanda Chicuy</a:t>
            </a:r>
            <a:endParaRPr b="0" lang="en-US" sz="1400" strike="noStrike" u="none">
              <a:solidFill>
                <a:srgbClr val="000000"/>
              </a:solidFill>
              <a:effectLst/>
              <a:uFillTx/>
              <a:latin typeface="Arial"/>
            </a:endParaRPr>
          </a:p>
          <a:p>
            <a:pPr algn="ctr">
              <a:lnSpc>
                <a:spcPct val="100000"/>
              </a:lnSpc>
            </a:pPr>
            <a:r>
              <a:rPr b="1" lang="es-ES" sz="1400" strike="noStrike" u="none">
                <a:solidFill>
                  <a:srgbClr val="000000"/>
                </a:solidFill>
                <a:effectLst/>
                <a:uFillTx/>
                <a:latin typeface="Arial"/>
                <a:ea typeface="Arial"/>
              </a:rPr>
              <a:t>ISFD 103</a:t>
            </a:r>
            <a:endParaRPr b="0" lang="en-US" sz="1400" strike="noStrike" u="none">
              <a:solidFill>
                <a:srgbClr val="000000"/>
              </a:solidFill>
              <a:effectLst/>
              <a:uFillTx/>
              <a:latin typeface="Arial"/>
            </a:endParaRPr>
          </a:p>
        </p:txBody>
      </p:sp>
      <p:sp>
        <p:nvSpPr>
          <p:cNvPr id="126" name="CuadroTexto 23"/>
          <p:cNvSpPr/>
          <p:nvPr/>
        </p:nvSpPr>
        <p:spPr>
          <a:xfrm>
            <a:off x="7210440" y="6035040"/>
            <a:ext cx="1764720" cy="5227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es-ES" sz="1400" strike="noStrike" u="none">
                <a:solidFill>
                  <a:srgbClr val="000000"/>
                </a:solidFill>
                <a:effectLst/>
                <a:uFillTx/>
                <a:latin typeface="Arial"/>
                <a:ea typeface="Arial"/>
              </a:rPr>
              <a:t>M. Soledad Araujo</a:t>
            </a:r>
            <a:endParaRPr b="0" lang="en-US" sz="1400" strike="noStrike" u="none">
              <a:solidFill>
                <a:srgbClr val="000000"/>
              </a:solidFill>
              <a:effectLst/>
              <a:uFillTx/>
              <a:latin typeface="Arial"/>
            </a:endParaRPr>
          </a:p>
          <a:p>
            <a:pPr algn="ctr">
              <a:lnSpc>
                <a:spcPct val="100000"/>
              </a:lnSpc>
            </a:pPr>
            <a:r>
              <a:rPr b="1" lang="es-ES" sz="1400" strike="noStrike" u="none">
                <a:solidFill>
                  <a:srgbClr val="000000"/>
                </a:solidFill>
                <a:effectLst/>
                <a:uFillTx/>
                <a:latin typeface="Arial"/>
                <a:ea typeface="Arial"/>
              </a:rPr>
              <a:t>UNS</a:t>
            </a:r>
            <a:endParaRPr b="0" lang="en-US" sz="1400" strike="noStrike" u="none">
              <a:solidFill>
                <a:srgbClr val="000000"/>
              </a:solidFill>
              <a:effectLst/>
              <a:uFillTx/>
              <a:latin typeface="Arial"/>
            </a:endParaRPr>
          </a:p>
        </p:txBody>
      </p:sp>
      <p:pic>
        <p:nvPicPr>
          <p:cNvPr id="127" name="Imagen 25" descr=""/>
          <p:cNvPicPr/>
          <p:nvPr/>
        </p:nvPicPr>
        <p:blipFill>
          <a:blip r:embed="rId6"/>
          <a:stretch/>
        </p:blipFill>
        <p:spPr>
          <a:xfrm>
            <a:off x="827640" y="638280"/>
            <a:ext cx="1356840" cy="1356840"/>
          </a:xfrm>
          <a:prstGeom prst="rect">
            <a:avLst/>
          </a:prstGeom>
          <a:noFill/>
          <a:ln w="0">
            <a:noFill/>
          </a:ln>
        </p:spPr>
      </p:pic>
      <p:pic>
        <p:nvPicPr>
          <p:cNvPr id="128" name="Imagen 27" descr=""/>
          <p:cNvPicPr/>
          <p:nvPr/>
        </p:nvPicPr>
        <p:blipFill>
          <a:blip r:embed="rId7"/>
          <a:srcRect l="902" t="-1080" r="-902" b="10782"/>
          <a:stretch/>
        </p:blipFill>
        <p:spPr>
          <a:xfrm flipH="1">
            <a:off x="6893640" y="578160"/>
            <a:ext cx="1321920" cy="1339200"/>
          </a:xfrm>
          <a:prstGeom prst="rect">
            <a:avLst/>
          </a:prstGeom>
          <a:noFill/>
          <a:ln w="0">
            <a:noFill/>
          </a:ln>
        </p:spPr>
      </p:pic>
      <p:sp>
        <p:nvSpPr>
          <p:cNvPr id="129" name="CuadroTexto 28"/>
          <p:cNvSpPr/>
          <p:nvPr/>
        </p:nvSpPr>
        <p:spPr>
          <a:xfrm>
            <a:off x="786240" y="1977480"/>
            <a:ext cx="1439280" cy="5227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es-ES" sz="1400" strike="noStrike" u="none">
                <a:solidFill>
                  <a:srgbClr val="000000"/>
                </a:solidFill>
                <a:effectLst/>
                <a:uFillTx/>
                <a:latin typeface="Arial"/>
                <a:ea typeface="Arial"/>
              </a:rPr>
              <a:t>Julieta Revetria</a:t>
            </a:r>
            <a:endParaRPr b="0" lang="en-US" sz="1400" strike="noStrike" u="none">
              <a:solidFill>
                <a:srgbClr val="000000"/>
              </a:solidFill>
              <a:effectLst/>
              <a:uFillTx/>
              <a:latin typeface="Arial"/>
            </a:endParaRPr>
          </a:p>
          <a:p>
            <a:pPr algn="ctr">
              <a:lnSpc>
                <a:spcPct val="100000"/>
              </a:lnSpc>
            </a:pPr>
            <a:r>
              <a:rPr b="1" lang="es-ES" sz="1400" strike="noStrike" u="none">
                <a:solidFill>
                  <a:srgbClr val="000000"/>
                </a:solidFill>
                <a:effectLst/>
                <a:uFillTx/>
                <a:latin typeface="Arial"/>
                <a:ea typeface="Arial"/>
              </a:rPr>
              <a:t>IPA Uruguay</a:t>
            </a:r>
            <a:endParaRPr b="0" lang="en-US" sz="1400" strike="noStrike" u="none">
              <a:solidFill>
                <a:srgbClr val="000000"/>
              </a:solidFill>
              <a:effectLst/>
              <a:uFillTx/>
              <a:latin typeface="Arial"/>
            </a:endParaRPr>
          </a:p>
        </p:txBody>
      </p:sp>
      <p:pic>
        <p:nvPicPr>
          <p:cNvPr id="130" name="Imagen 30" descr=""/>
          <p:cNvPicPr/>
          <p:nvPr/>
        </p:nvPicPr>
        <p:blipFill>
          <a:blip r:embed="rId8"/>
          <a:srcRect l="8320" t="0" r="14585" b="0"/>
          <a:stretch/>
        </p:blipFill>
        <p:spPr>
          <a:xfrm>
            <a:off x="2478240" y="4614120"/>
            <a:ext cx="1755000" cy="1420560"/>
          </a:xfrm>
          <a:prstGeom prst="rect">
            <a:avLst/>
          </a:prstGeom>
          <a:noFill/>
          <a:ln w="0">
            <a:noFill/>
          </a:ln>
        </p:spPr>
      </p:pic>
      <p:sp>
        <p:nvSpPr>
          <p:cNvPr id="131" name="CuadroTexto 31"/>
          <p:cNvSpPr/>
          <p:nvPr/>
        </p:nvSpPr>
        <p:spPr>
          <a:xfrm>
            <a:off x="2565360" y="6111720"/>
            <a:ext cx="1439280" cy="5227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es-ES" sz="1400" strike="noStrike" u="none">
                <a:solidFill>
                  <a:srgbClr val="000000"/>
                </a:solidFill>
                <a:effectLst/>
                <a:uFillTx/>
                <a:latin typeface="Arial"/>
                <a:ea typeface="Arial"/>
              </a:rPr>
              <a:t>Marcelo Bazán</a:t>
            </a:r>
            <a:endParaRPr b="0" lang="en-US" sz="1400" strike="noStrike" u="none">
              <a:solidFill>
                <a:srgbClr val="000000"/>
              </a:solidFill>
              <a:effectLst/>
              <a:uFillTx/>
              <a:latin typeface="Arial"/>
            </a:endParaRPr>
          </a:p>
          <a:p>
            <a:pPr algn="ctr">
              <a:lnSpc>
                <a:spcPct val="100000"/>
              </a:lnSpc>
            </a:pPr>
            <a:r>
              <a:rPr b="1" lang="es-ES" sz="1400" strike="noStrike" u="none">
                <a:solidFill>
                  <a:srgbClr val="000000"/>
                </a:solidFill>
                <a:effectLst/>
                <a:uFillTx/>
                <a:latin typeface="Arial"/>
                <a:ea typeface="Arial"/>
              </a:rPr>
              <a:t>UNAHUR</a:t>
            </a:r>
            <a:endParaRPr b="0" lang="en-US" sz="1400" strike="noStrike" u="none">
              <a:solidFill>
                <a:srgbClr val="000000"/>
              </a:solidFill>
              <a:effectLst/>
              <a:uFillTx/>
              <a:latin typeface="Arial"/>
            </a:endParaRPr>
          </a:p>
        </p:txBody>
      </p:sp>
      <p:pic>
        <p:nvPicPr>
          <p:cNvPr id="132" name="Imagen 33" descr=""/>
          <p:cNvPicPr/>
          <p:nvPr/>
        </p:nvPicPr>
        <p:blipFill>
          <a:blip r:embed="rId9"/>
          <a:srcRect l="0" t="0" r="0" b="19479"/>
          <a:stretch/>
        </p:blipFill>
        <p:spPr>
          <a:xfrm>
            <a:off x="7449480" y="4624920"/>
            <a:ext cx="1286280" cy="1380600"/>
          </a:xfrm>
          <a:prstGeom prst="rect">
            <a:avLst/>
          </a:prstGeom>
          <a:noFill/>
          <a:ln w="0">
            <a:noFill/>
          </a:ln>
        </p:spPr>
      </p:pic>
      <p:pic>
        <p:nvPicPr>
          <p:cNvPr id="133" name="Imagen 35" descr=""/>
          <p:cNvPicPr/>
          <p:nvPr/>
        </p:nvPicPr>
        <p:blipFill>
          <a:blip r:embed="rId10"/>
          <a:srcRect l="1132" t="17988" r="-1132" b="18992"/>
          <a:stretch/>
        </p:blipFill>
        <p:spPr>
          <a:xfrm>
            <a:off x="383040" y="4614120"/>
            <a:ext cx="1321560" cy="1542600"/>
          </a:xfrm>
          <a:prstGeom prst="rect">
            <a:avLst/>
          </a:prstGeom>
          <a:noFill/>
          <a:ln w="0">
            <a:noFill/>
          </a:ln>
        </p:spPr>
      </p:pic>
      <p:sp>
        <p:nvSpPr>
          <p:cNvPr id="134" name="CuadroTexto 36"/>
          <p:cNvSpPr/>
          <p:nvPr/>
        </p:nvSpPr>
        <p:spPr>
          <a:xfrm>
            <a:off x="1721520" y="55080"/>
            <a:ext cx="5700960" cy="522720"/>
          </a:xfrm>
          <a:prstGeom prst="rect">
            <a:avLst/>
          </a:prstGeom>
          <a:noFill/>
          <a:ln w="0">
            <a:solidFill>
              <a:srgbClr val="9bbb59">
                <a:lumMod val="50000"/>
              </a:srgbClr>
            </a:solidFill>
          </a:ln>
        </p:spPr>
        <p:style>
          <a:lnRef idx="0"/>
          <a:fillRef idx="0"/>
          <a:effectRef idx="0"/>
          <a:fontRef idx="minor"/>
        </p:style>
        <p:txBody>
          <a:bodyPr lIns="90000" rIns="90000" tIns="45000" bIns="45000" anchor="t">
            <a:spAutoFit/>
          </a:bodyPr>
          <a:p>
            <a:pPr algn="ctr">
              <a:lnSpc>
                <a:spcPct val="100000"/>
              </a:lnSpc>
            </a:pPr>
            <a:r>
              <a:rPr b="0" lang="es-ES" sz="2800" strike="noStrike" u="none">
                <a:solidFill>
                  <a:srgbClr val="7030a0"/>
                </a:solidFill>
                <a:effectLst/>
                <a:uFillTx/>
                <a:latin typeface="Arial"/>
                <a:ea typeface="Arial"/>
              </a:rPr>
              <a:t>COMISIÓN ORGANIZADORA </a:t>
            </a:r>
            <a:endParaRPr b="0" lang="en-US" sz="28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35" name="Imagen 2" descr=""/>
          <p:cNvPicPr/>
          <p:nvPr/>
        </p:nvPicPr>
        <p:blipFill>
          <a:blip r:embed="rId1"/>
          <a:srcRect l="10936" t="37" r="11617" b="26856"/>
          <a:stretch/>
        </p:blipFill>
        <p:spPr>
          <a:xfrm>
            <a:off x="2625120" y="229680"/>
            <a:ext cx="1475640" cy="1386360"/>
          </a:xfrm>
          <a:prstGeom prst="rect">
            <a:avLst/>
          </a:prstGeom>
          <a:noFill/>
          <a:ln w="0">
            <a:noFill/>
          </a:ln>
        </p:spPr>
      </p:pic>
      <p:pic>
        <p:nvPicPr>
          <p:cNvPr id="136" name="Imagen 4" descr=""/>
          <p:cNvPicPr/>
          <p:nvPr/>
        </p:nvPicPr>
        <p:blipFill>
          <a:blip r:embed="rId2"/>
          <a:srcRect l="13754" t="10293" r="13807" b="38436"/>
          <a:stretch/>
        </p:blipFill>
        <p:spPr>
          <a:xfrm>
            <a:off x="271080" y="200160"/>
            <a:ext cx="1770840" cy="1310760"/>
          </a:xfrm>
          <a:prstGeom prst="rect">
            <a:avLst/>
          </a:prstGeom>
          <a:noFill/>
          <a:ln w="0">
            <a:noFill/>
          </a:ln>
        </p:spPr>
      </p:pic>
      <p:pic>
        <p:nvPicPr>
          <p:cNvPr id="137" name="Imagen 6" descr=""/>
          <p:cNvPicPr/>
          <p:nvPr/>
        </p:nvPicPr>
        <p:blipFill>
          <a:blip r:embed="rId3"/>
          <a:srcRect l="8362" t="12872" r="0" b="22005"/>
          <a:stretch/>
        </p:blipFill>
        <p:spPr>
          <a:xfrm>
            <a:off x="2574720" y="4352400"/>
            <a:ext cx="1417320" cy="1410480"/>
          </a:xfrm>
          <a:prstGeom prst="rect">
            <a:avLst/>
          </a:prstGeom>
          <a:noFill/>
          <a:ln w="0">
            <a:noFill/>
          </a:ln>
        </p:spPr>
      </p:pic>
      <p:pic>
        <p:nvPicPr>
          <p:cNvPr id="138" name="Imagen 8" descr=""/>
          <p:cNvPicPr/>
          <p:nvPr/>
        </p:nvPicPr>
        <p:blipFill>
          <a:blip r:embed="rId4"/>
          <a:srcRect l="9503" t="0" r="3108" b="-20683"/>
          <a:stretch/>
        </p:blipFill>
        <p:spPr>
          <a:xfrm>
            <a:off x="4825800" y="270360"/>
            <a:ext cx="2046600" cy="1724760"/>
          </a:xfrm>
          <a:prstGeom prst="rect">
            <a:avLst/>
          </a:prstGeom>
          <a:noFill/>
          <a:ln w="0">
            <a:noFill/>
          </a:ln>
        </p:spPr>
      </p:pic>
      <p:pic>
        <p:nvPicPr>
          <p:cNvPr id="139" name="Imagen 10" descr=""/>
          <p:cNvPicPr/>
          <p:nvPr/>
        </p:nvPicPr>
        <p:blipFill>
          <a:blip r:embed="rId5"/>
          <a:stretch/>
        </p:blipFill>
        <p:spPr>
          <a:xfrm>
            <a:off x="960480" y="2108520"/>
            <a:ext cx="1570320" cy="1581480"/>
          </a:xfrm>
          <a:prstGeom prst="rect">
            <a:avLst/>
          </a:prstGeom>
          <a:noFill/>
          <a:ln w="0">
            <a:noFill/>
          </a:ln>
        </p:spPr>
      </p:pic>
      <p:pic>
        <p:nvPicPr>
          <p:cNvPr id="140" name="Imagen 15" descr=""/>
          <p:cNvPicPr/>
          <p:nvPr/>
        </p:nvPicPr>
        <p:blipFill>
          <a:blip r:embed="rId6"/>
          <a:stretch/>
        </p:blipFill>
        <p:spPr>
          <a:xfrm>
            <a:off x="6481080" y="2031840"/>
            <a:ext cx="1362600" cy="1614600"/>
          </a:xfrm>
          <a:prstGeom prst="rect">
            <a:avLst/>
          </a:prstGeom>
          <a:noFill/>
          <a:ln w="0">
            <a:noFill/>
          </a:ln>
        </p:spPr>
      </p:pic>
      <p:pic>
        <p:nvPicPr>
          <p:cNvPr id="141" name="Imagen 17" descr=""/>
          <p:cNvPicPr/>
          <p:nvPr/>
        </p:nvPicPr>
        <p:blipFill>
          <a:blip r:embed="rId7"/>
          <a:srcRect l="7515" t="13592" r="14415" b="13592"/>
          <a:stretch/>
        </p:blipFill>
        <p:spPr>
          <a:xfrm>
            <a:off x="315360" y="4319640"/>
            <a:ext cx="1417320" cy="1493640"/>
          </a:xfrm>
          <a:prstGeom prst="rect">
            <a:avLst/>
          </a:prstGeom>
          <a:noFill/>
          <a:ln w="0">
            <a:noFill/>
          </a:ln>
        </p:spPr>
      </p:pic>
      <p:pic>
        <p:nvPicPr>
          <p:cNvPr id="142" name="Imagen 19" descr=""/>
          <p:cNvPicPr/>
          <p:nvPr/>
        </p:nvPicPr>
        <p:blipFill>
          <a:blip r:embed="rId8"/>
          <a:srcRect l="0" t="0" r="0" b="18302"/>
          <a:stretch/>
        </p:blipFill>
        <p:spPr>
          <a:xfrm>
            <a:off x="5146200" y="4251240"/>
            <a:ext cx="1417320" cy="1544400"/>
          </a:xfrm>
          <a:prstGeom prst="rect">
            <a:avLst/>
          </a:prstGeom>
          <a:noFill/>
          <a:ln w="0">
            <a:noFill/>
          </a:ln>
        </p:spPr>
      </p:pic>
      <p:sp>
        <p:nvSpPr>
          <p:cNvPr id="143" name="CuadroTexto 20"/>
          <p:cNvSpPr/>
          <p:nvPr/>
        </p:nvSpPr>
        <p:spPr>
          <a:xfrm>
            <a:off x="3786480" y="6347160"/>
            <a:ext cx="1570320" cy="3996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1" lang="es-ES" sz="2000" strike="noStrike" u="none">
                <a:solidFill>
                  <a:schemeClr val="dk1"/>
                </a:solidFill>
                <a:effectLst/>
                <a:uFillTx/>
                <a:latin typeface="Arial"/>
                <a:ea typeface="Arial"/>
              </a:rPr>
              <a:t>FCEN-UBA</a:t>
            </a:r>
            <a:endParaRPr b="0" lang="en-US" sz="2000" strike="noStrike" u="none">
              <a:solidFill>
                <a:srgbClr val="000000"/>
              </a:solidFill>
              <a:effectLst/>
              <a:uFillTx/>
              <a:latin typeface="Arial"/>
            </a:endParaRPr>
          </a:p>
        </p:txBody>
      </p:sp>
      <p:pic>
        <p:nvPicPr>
          <p:cNvPr id="144" name="Imagen 22" descr=""/>
          <p:cNvPicPr/>
          <p:nvPr/>
        </p:nvPicPr>
        <p:blipFill>
          <a:blip r:embed="rId9"/>
          <a:srcRect l="0" t="9629" r="0" b="4052"/>
          <a:stretch/>
        </p:blipFill>
        <p:spPr>
          <a:xfrm>
            <a:off x="7331040" y="270360"/>
            <a:ext cx="1475640" cy="1321200"/>
          </a:xfrm>
          <a:prstGeom prst="rect">
            <a:avLst/>
          </a:prstGeom>
          <a:noFill/>
          <a:ln w="0">
            <a:noFill/>
          </a:ln>
        </p:spPr>
      </p:pic>
      <p:pic>
        <p:nvPicPr>
          <p:cNvPr id="145" name="Imagen 24" descr=""/>
          <p:cNvPicPr/>
          <p:nvPr/>
        </p:nvPicPr>
        <p:blipFill>
          <a:blip r:embed="rId10"/>
          <a:stretch/>
        </p:blipFill>
        <p:spPr>
          <a:xfrm>
            <a:off x="7301520" y="4319640"/>
            <a:ext cx="1475640" cy="1475640"/>
          </a:xfrm>
          <a:prstGeom prst="rect">
            <a:avLst/>
          </a:prstGeom>
          <a:noFill/>
          <a:ln w="0">
            <a:noFill/>
          </a:ln>
        </p:spPr>
      </p:pic>
      <p:sp>
        <p:nvSpPr>
          <p:cNvPr id="146" name="CuadroTexto 25"/>
          <p:cNvSpPr/>
          <p:nvPr/>
        </p:nvSpPr>
        <p:spPr>
          <a:xfrm>
            <a:off x="346680" y="1532880"/>
            <a:ext cx="1475640" cy="30744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es-ES" sz="1400" strike="noStrike" u="none">
                <a:solidFill>
                  <a:srgbClr val="000000"/>
                </a:solidFill>
                <a:effectLst/>
                <a:uFillTx/>
                <a:latin typeface="Arial"/>
                <a:ea typeface="Arial"/>
              </a:rPr>
              <a:t>Gastón Pérez</a:t>
            </a:r>
            <a:endParaRPr b="0" lang="en-US" sz="1400" strike="noStrike" u="none">
              <a:solidFill>
                <a:srgbClr val="000000"/>
              </a:solidFill>
              <a:effectLst/>
              <a:uFillTx/>
              <a:latin typeface="Arial"/>
            </a:endParaRPr>
          </a:p>
        </p:txBody>
      </p:sp>
      <p:sp>
        <p:nvSpPr>
          <p:cNvPr id="147" name="CuadroTexto 26"/>
          <p:cNvSpPr/>
          <p:nvPr/>
        </p:nvSpPr>
        <p:spPr>
          <a:xfrm>
            <a:off x="5057280" y="1600200"/>
            <a:ext cx="1417320" cy="30744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es-ES" sz="1400" strike="noStrike" u="none">
                <a:solidFill>
                  <a:srgbClr val="000000"/>
                </a:solidFill>
                <a:effectLst/>
                <a:uFillTx/>
                <a:latin typeface="Arial"/>
                <a:ea typeface="Arial"/>
              </a:rPr>
              <a:t>Cecilia de Dios</a:t>
            </a:r>
            <a:endParaRPr b="0" lang="en-US" sz="1400" strike="noStrike" u="none">
              <a:solidFill>
                <a:srgbClr val="000000"/>
              </a:solidFill>
              <a:effectLst/>
              <a:uFillTx/>
              <a:latin typeface="Arial"/>
            </a:endParaRPr>
          </a:p>
        </p:txBody>
      </p:sp>
      <p:sp>
        <p:nvSpPr>
          <p:cNvPr id="148" name="CuadroTexto 27"/>
          <p:cNvSpPr/>
          <p:nvPr/>
        </p:nvSpPr>
        <p:spPr>
          <a:xfrm>
            <a:off x="6843240" y="1602720"/>
            <a:ext cx="2275560" cy="30744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es-ES" sz="1400" strike="noStrike" u="none">
                <a:solidFill>
                  <a:srgbClr val="000000"/>
                </a:solidFill>
                <a:effectLst/>
                <a:uFillTx/>
                <a:latin typeface="Arial"/>
                <a:ea typeface="Arial"/>
              </a:rPr>
              <a:t>Leonardo González Galli</a:t>
            </a:r>
            <a:endParaRPr b="0" lang="en-US" sz="1400" strike="noStrike" u="none">
              <a:solidFill>
                <a:srgbClr val="000000"/>
              </a:solidFill>
              <a:effectLst/>
              <a:uFillTx/>
              <a:latin typeface="Arial"/>
            </a:endParaRPr>
          </a:p>
        </p:txBody>
      </p:sp>
      <p:sp>
        <p:nvSpPr>
          <p:cNvPr id="149" name="CuadroTexto 28"/>
          <p:cNvSpPr/>
          <p:nvPr/>
        </p:nvSpPr>
        <p:spPr>
          <a:xfrm>
            <a:off x="824400" y="3783240"/>
            <a:ext cx="1816560" cy="31860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es-ES" sz="1400" strike="noStrike" u="none">
                <a:solidFill>
                  <a:srgbClr val="000000"/>
                </a:solidFill>
                <a:effectLst/>
                <a:uFillTx/>
                <a:latin typeface="Arial"/>
                <a:ea typeface="Arial"/>
              </a:rPr>
              <a:t>Inés Rodríguez Vida</a:t>
            </a:r>
            <a:endParaRPr b="0" lang="en-US" sz="1400" strike="noStrike" u="none">
              <a:solidFill>
                <a:srgbClr val="000000"/>
              </a:solidFill>
              <a:effectLst/>
              <a:uFillTx/>
              <a:latin typeface="Arial"/>
            </a:endParaRPr>
          </a:p>
        </p:txBody>
      </p:sp>
      <p:sp>
        <p:nvSpPr>
          <p:cNvPr id="150" name="CuadroTexto 29"/>
          <p:cNvSpPr/>
          <p:nvPr/>
        </p:nvSpPr>
        <p:spPr>
          <a:xfrm>
            <a:off x="3851640" y="3771360"/>
            <a:ext cx="1417320" cy="30744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es-ES" sz="1400" strike="noStrike" u="none">
                <a:solidFill>
                  <a:srgbClr val="000000"/>
                </a:solidFill>
                <a:effectLst/>
                <a:uFillTx/>
                <a:latin typeface="Arial"/>
                <a:ea typeface="Arial"/>
              </a:rPr>
              <a:t>Betina Cupo</a:t>
            </a:r>
            <a:endParaRPr b="0" lang="en-US" sz="1400" strike="noStrike" u="none">
              <a:solidFill>
                <a:srgbClr val="000000"/>
              </a:solidFill>
              <a:effectLst/>
              <a:uFillTx/>
              <a:latin typeface="Arial"/>
            </a:endParaRPr>
          </a:p>
        </p:txBody>
      </p:sp>
      <p:sp>
        <p:nvSpPr>
          <p:cNvPr id="151" name="CuadroTexto 30"/>
          <p:cNvSpPr/>
          <p:nvPr/>
        </p:nvSpPr>
        <p:spPr>
          <a:xfrm>
            <a:off x="6411960" y="3723480"/>
            <a:ext cx="1603080" cy="30744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es-ES" sz="1400" strike="noStrike" u="none">
                <a:solidFill>
                  <a:srgbClr val="000000"/>
                </a:solidFill>
                <a:effectLst/>
                <a:uFillTx/>
                <a:latin typeface="Arial"/>
                <a:ea typeface="Arial"/>
              </a:rPr>
              <a:t>Damián Chandler</a:t>
            </a:r>
            <a:endParaRPr b="0" lang="en-US" sz="1400" strike="noStrike" u="none">
              <a:solidFill>
                <a:srgbClr val="000000"/>
              </a:solidFill>
              <a:effectLst/>
              <a:uFillTx/>
              <a:latin typeface="Arial"/>
            </a:endParaRPr>
          </a:p>
        </p:txBody>
      </p:sp>
      <p:sp>
        <p:nvSpPr>
          <p:cNvPr id="152" name="CuadroTexto 31"/>
          <p:cNvSpPr/>
          <p:nvPr/>
        </p:nvSpPr>
        <p:spPr>
          <a:xfrm>
            <a:off x="5057280" y="5898600"/>
            <a:ext cx="1603080" cy="30744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es-ES" sz="1400" strike="noStrike" u="none">
                <a:solidFill>
                  <a:srgbClr val="000000"/>
                </a:solidFill>
                <a:effectLst/>
                <a:uFillTx/>
                <a:latin typeface="Arial"/>
                <a:ea typeface="Arial"/>
              </a:rPr>
              <a:t>Rossana Chacín</a:t>
            </a:r>
            <a:endParaRPr b="0" lang="en-US" sz="1400" strike="noStrike" u="none">
              <a:solidFill>
                <a:srgbClr val="000000"/>
              </a:solidFill>
              <a:effectLst/>
              <a:uFillTx/>
              <a:latin typeface="Arial"/>
            </a:endParaRPr>
          </a:p>
        </p:txBody>
      </p:sp>
      <p:sp>
        <p:nvSpPr>
          <p:cNvPr id="153" name="CuadroTexto 32"/>
          <p:cNvSpPr/>
          <p:nvPr/>
        </p:nvSpPr>
        <p:spPr>
          <a:xfrm>
            <a:off x="2473560" y="5924880"/>
            <a:ext cx="2037600" cy="30744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es-ES" sz="1400" strike="noStrike" u="none">
                <a:solidFill>
                  <a:srgbClr val="000000"/>
                </a:solidFill>
                <a:effectLst/>
                <a:uFillTx/>
                <a:latin typeface="Arial"/>
                <a:ea typeface="Arial"/>
              </a:rPr>
              <a:t>Jhon Deivi Acosta Paz</a:t>
            </a:r>
            <a:endParaRPr b="0" lang="en-US" sz="1400" strike="noStrike" u="none">
              <a:solidFill>
                <a:srgbClr val="000000"/>
              </a:solidFill>
              <a:effectLst/>
              <a:uFillTx/>
              <a:latin typeface="Arial"/>
            </a:endParaRPr>
          </a:p>
        </p:txBody>
      </p:sp>
      <p:sp>
        <p:nvSpPr>
          <p:cNvPr id="154" name="CuadroTexto 33"/>
          <p:cNvSpPr/>
          <p:nvPr/>
        </p:nvSpPr>
        <p:spPr>
          <a:xfrm>
            <a:off x="6932880" y="5878440"/>
            <a:ext cx="2037600" cy="30744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es-ES" sz="1400" strike="noStrike" u="none">
                <a:solidFill>
                  <a:srgbClr val="000000"/>
                </a:solidFill>
                <a:effectLst/>
                <a:uFillTx/>
                <a:latin typeface="Arial"/>
                <a:ea typeface="Arial"/>
              </a:rPr>
              <a:t>Christian Díaz Barrios</a:t>
            </a:r>
            <a:endParaRPr b="0" lang="en-US" sz="1400" strike="noStrike" u="none">
              <a:solidFill>
                <a:srgbClr val="000000"/>
              </a:solidFill>
              <a:effectLst/>
              <a:uFillTx/>
              <a:latin typeface="Arial"/>
            </a:endParaRPr>
          </a:p>
        </p:txBody>
      </p:sp>
      <p:sp>
        <p:nvSpPr>
          <p:cNvPr id="155" name="CuadroTexto 34"/>
          <p:cNvSpPr/>
          <p:nvPr/>
        </p:nvSpPr>
        <p:spPr>
          <a:xfrm>
            <a:off x="52200" y="5906880"/>
            <a:ext cx="2218680" cy="30744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es-ES" sz="1400" strike="noStrike" u="none">
                <a:solidFill>
                  <a:srgbClr val="000000"/>
                </a:solidFill>
                <a:effectLst/>
                <a:uFillTx/>
                <a:latin typeface="Arial"/>
                <a:ea typeface="Arial"/>
              </a:rPr>
              <a:t>Christian Cossio Mercado</a:t>
            </a:r>
            <a:endParaRPr b="0" lang="en-US" sz="1400" strike="noStrike" u="none">
              <a:solidFill>
                <a:srgbClr val="000000"/>
              </a:solidFill>
              <a:effectLst/>
              <a:uFillTx/>
              <a:latin typeface="Arial"/>
            </a:endParaRPr>
          </a:p>
        </p:txBody>
      </p:sp>
      <p:sp>
        <p:nvSpPr>
          <p:cNvPr id="156" name="CuadroTexto 35"/>
          <p:cNvSpPr/>
          <p:nvPr/>
        </p:nvSpPr>
        <p:spPr>
          <a:xfrm>
            <a:off x="2891160" y="1611720"/>
            <a:ext cx="1475640" cy="30744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es-ES" sz="1400" strike="noStrike" u="none">
                <a:solidFill>
                  <a:srgbClr val="000000"/>
                </a:solidFill>
                <a:effectLst/>
                <a:uFillTx/>
                <a:latin typeface="Arial"/>
                <a:ea typeface="Arial"/>
              </a:rPr>
              <a:t>Elsa Meinardi</a:t>
            </a:r>
            <a:endParaRPr b="0" lang="en-US" sz="1400" strike="noStrike" u="none">
              <a:solidFill>
                <a:srgbClr val="000000"/>
              </a:solidFill>
              <a:effectLst/>
              <a:uFillTx/>
              <a:latin typeface="Arial"/>
            </a:endParaRPr>
          </a:p>
        </p:txBody>
      </p:sp>
      <p:pic>
        <p:nvPicPr>
          <p:cNvPr id="157" name="Imagen 3" descr=""/>
          <p:cNvPicPr/>
          <p:nvPr/>
        </p:nvPicPr>
        <p:blipFill>
          <a:blip r:embed="rId11"/>
          <a:srcRect l="0" t="6933" r="0" b="25916"/>
          <a:stretch/>
        </p:blipFill>
        <p:spPr>
          <a:xfrm>
            <a:off x="3684240" y="2139480"/>
            <a:ext cx="1774800" cy="1589040"/>
          </a:xfrm>
          <a:prstGeom prst="rect">
            <a:avLst/>
          </a:prstGeom>
          <a:noFill/>
          <a:ln w="0">
            <a:noFill/>
          </a:ln>
        </p:spPr>
      </p:pic>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58" name="Imagen 2" descr=""/>
          <p:cNvPicPr/>
          <p:nvPr/>
        </p:nvPicPr>
        <p:blipFill>
          <a:blip r:embed="rId1"/>
          <a:srcRect l="21784" t="5153" r="12279" b="-5153"/>
          <a:stretch/>
        </p:blipFill>
        <p:spPr>
          <a:xfrm>
            <a:off x="3723840" y="412920"/>
            <a:ext cx="1695600" cy="1716840"/>
          </a:xfrm>
          <a:prstGeom prst="rect">
            <a:avLst/>
          </a:prstGeom>
          <a:noFill/>
          <a:ln w="0">
            <a:noFill/>
          </a:ln>
        </p:spPr>
      </p:pic>
      <p:sp>
        <p:nvSpPr>
          <p:cNvPr id="159" name="CuadroTexto 3"/>
          <p:cNvSpPr/>
          <p:nvPr/>
        </p:nvSpPr>
        <p:spPr>
          <a:xfrm>
            <a:off x="2003040" y="5607000"/>
            <a:ext cx="5137560" cy="101520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1" lang="es-ES" sz="2000" strike="noStrike" u="none">
                <a:solidFill>
                  <a:srgbClr val="000000"/>
                </a:solidFill>
                <a:effectLst/>
                <a:uFillTx/>
                <a:latin typeface="Arial"/>
                <a:ea typeface="Arial"/>
              </a:rPr>
              <a:t>Equipo de Popularización de la Ciencia</a:t>
            </a:r>
            <a:endParaRPr b="0" lang="en-US" sz="2000" strike="noStrike" u="none">
              <a:solidFill>
                <a:srgbClr val="000000"/>
              </a:solidFill>
              <a:effectLst/>
              <a:uFillTx/>
              <a:latin typeface="Arial"/>
            </a:endParaRPr>
          </a:p>
          <a:p>
            <a:pPr algn="ctr">
              <a:lnSpc>
                <a:spcPct val="100000"/>
              </a:lnSpc>
            </a:pPr>
            <a:endParaRPr b="0" lang="en-US" sz="2000" strike="noStrike" u="none">
              <a:solidFill>
                <a:srgbClr val="000000"/>
              </a:solidFill>
              <a:effectLst/>
              <a:uFillTx/>
              <a:latin typeface="Arial"/>
            </a:endParaRPr>
          </a:p>
          <a:p>
            <a:pPr algn="ctr">
              <a:lnSpc>
                <a:spcPct val="100000"/>
              </a:lnSpc>
            </a:pPr>
            <a:r>
              <a:rPr b="1" lang="es-ES" sz="2000" strike="noStrike" u="none">
                <a:solidFill>
                  <a:srgbClr val="000000"/>
                </a:solidFill>
                <a:effectLst/>
                <a:uFillTx/>
                <a:latin typeface="Arial"/>
                <a:ea typeface="Arial"/>
              </a:rPr>
              <a:t>FCEN-UBA </a:t>
            </a:r>
            <a:endParaRPr b="0" lang="en-US" sz="2000" strike="noStrike" u="none">
              <a:solidFill>
                <a:srgbClr val="000000"/>
              </a:solidFill>
              <a:effectLst/>
              <a:uFillTx/>
              <a:latin typeface="Arial"/>
            </a:endParaRPr>
          </a:p>
        </p:txBody>
      </p:sp>
      <p:pic>
        <p:nvPicPr>
          <p:cNvPr id="160" name="Imagen 5" descr=""/>
          <p:cNvPicPr/>
          <p:nvPr/>
        </p:nvPicPr>
        <p:blipFill>
          <a:blip r:embed="rId2"/>
          <a:srcRect l="-5125" t="6652" r="5125" b="24802"/>
          <a:stretch/>
        </p:blipFill>
        <p:spPr>
          <a:xfrm>
            <a:off x="686880" y="412920"/>
            <a:ext cx="1695600" cy="1743480"/>
          </a:xfrm>
          <a:prstGeom prst="rect">
            <a:avLst/>
          </a:prstGeom>
          <a:noFill/>
          <a:ln w="0">
            <a:noFill/>
          </a:ln>
        </p:spPr>
      </p:pic>
      <p:pic>
        <p:nvPicPr>
          <p:cNvPr id="161" name="Imagen 7" descr=""/>
          <p:cNvPicPr/>
          <p:nvPr/>
        </p:nvPicPr>
        <p:blipFill>
          <a:blip r:embed="rId3"/>
          <a:srcRect l="0" t="11203" r="0" b="14657"/>
          <a:stretch/>
        </p:blipFill>
        <p:spPr>
          <a:xfrm>
            <a:off x="6410880" y="372600"/>
            <a:ext cx="1523520" cy="1694160"/>
          </a:xfrm>
          <a:prstGeom prst="rect">
            <a:avLst/>
          </a:prstGeom>
          <a:noFill/>
          <a:ln w="0">
            <a:noFill/>
          </a:ln>
        </p:spPr>
      </p:pic>
      <p:pic>
        <p:nvPicPr>
          <p:cNvPr id="162" name="Imagen 9" descr=""/>
          <p:cNvPicPr/>
          <p:nvPr/>
        </p:nvPicPr>
        <p:blipFill>
          <a:blip r:embed="rId4"/>
          <a:srcRect l="0" t="13576" r="0" b="19979"/>
          <a:stretch/>
        </p:blipFill>
        <p:spPr>
          <a:xfrm>
            <a:off x="845640" y="2940840"/>
            <a:ext cx="1751400" cy="1745640"/>
          </a:xfrm>
          <a:prstGeom prst="rect">
            <a:avLst/>
          </a:prstGeom>
          <a:noFill/>
          <a:ln w="0">
            <a:noFill/>
          </a:ln>
        </p:spPr>
      </p:pic>
      <p:pic>
        <p:nvPicPr>
          <p:cNvPr id="163" name="Imagen 11" descr=""/>
          <p:cNvPicPr/>
          <p:nvPr/>
        </p:nvPicPr>
        <p:blipFill>
          <a:blip r:embed="rId5"/>
          <a:srcRect l="0" t="16832" r="0" b="12826"/>
          <a:stretch/>
        </p:blipFill>
        <p:spPr>
          <a:xfrm>
            <a:off x="3723840" y="2926080"/>
            <a:ext cx="1695600" cy="1789560"/>
          </a:xfrm>
          <a:prstGeom prst="rect">
            <a:avLst/>
          </a:prstGeom>
          <a:noFill/>
          <a:ln w="0">
            <a:noFill/>
          </a:ln>
        </p:spPr>
      </p:pic>
      <p:pic>
        <p:nvPicPr>
          <p:cNvPr id="164" name="Imagen 13" descr=""/>
          <p:cNvPicPr/>
          <p:nvPr/>
        </p:nvPicPr>
        <p:blipFill>
          <a:blip r:embed="rId6"/>
          <a:srcRect l="0" t="16501" r="0" b="14553"/>
          <a:stretch/>
        </p:blipFill>
        <p:spPr>
          <a:xfrm>
            <a:off x="6401160" y="2896920"/>
            <a:ext cx="1730160" cy="1789560"/>
          </a:xfrm>
          <a:prstGeom prst="rect">
            <a:avLst/>
          </a:prstGeom>
          <a:noFill/>
          <a:ln w="0">
            <a:noFill/>
          </a:ln>
        </p:spPr>
      </p:pic>
      <p:sp>
        <p:nvSpPr>
          <p:cNvPr id="165" name="CuadroTexto 14"/>
          <p:cNvSpPr/>
          <p:nvPr/>
        </p:nvSpPr>
        <p:spPr>
          <a:xfrm>
            <a:off x="792000" y="2241000"/>
            <a:ext cx="1603080" cy="30744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es-ES" sz="1400" strike="noStrike" u="none">
                <a:solidFill>
                  <a:srgbClr val="000000"/>
                </a:solidFill>
                <a:effectLst/>
                <a:uFillTx/>
                <a:latin typeface="Arial"/>
                <a:ea typeface="Arial"/>
              </a:rPr>
              <a:t>Guillermo Mattei</a:t>
            </a:r>
            <a:endParaRPr b="0" lang="en-US" sz="1400" strike="noStrike" u="none">
              <a:solidFill>
                <a:srgbClr val="000000"/>
              </a:solidFill>
              <a:effectLst/>
              <a:uFillTx/>
              <a:latin typeface="Arial"/>
            </a:endParaRPr>
          </a:p>
        </p:txBody>
      </p:sp>
      <p:sp>
        <p:nvSpPr>
          <p:cNvPr id="166" name="CuadroTexto 15"/>
          <p:cNvSpPr/>
          <p:nvPr/>
        </p:nvSpPr>
        <p:spPr>
          <a:xfrm>
            <a:off x="3770280" y="2188800"/>
            <a:ext cx="1603080" cy="30744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es-ES" sz="1400" strike="noStrike" u="none">
                <a:solidFill>
                  <a:srgbClr val="000000"/>
                </a:solidFill>
                <a:effectLst/>
                <a:uFillTx/>
                <a:latin typeface="Arial"/>
                <a:ea typeface="Arial"/>
              </a:rPr>
              <a:t>Santiago Sosa</a:t>
            </a:r>
            <a:endParaRPr b="0" lang="en-US" sz="1400" strike="noStrike" u="none">
              <a:solidFill>
                <a:srgbClr val="000000"/>
              </a:solidFill>
              <a:effectLst/>
              <a:uFillTx/>
              <a:latin typeface="Arial"/>
            </a:endParaRPr>
          </a:p>
        </p:txBody>
      </p:sp>
      <p:sp>
        <p:nvSpPr>
          <p:cNvPr id="167" name="CuadroTexto 16"/>
          <p:cNvSpPr/>
          <p:nvPr/>
        </p:nvSpPr>
        <p:spPr>
          <a:xfrm>
            <a:off x="6499800" y="2156760"/>
            <a:ext cx="1533240" cy="30744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es-ES" sz="1400" strike="noStrike" u="none">
                <a:solidFill>
                  <a:srgbClr val="000000"/>
                </a:solidFill>
                <a:effectLst/>
                <a:uFillTx/>
                <a:latin typeface="Arial"/>
                <a:ea typeface="Arial"/>
              </a:rPr>
              <a:t>Valeria Fornes</a:t>
            </a:r>
            <a:endParaRPr b="0" lang="en-US" sz="1400" strike="noStrike" u="none">
              <a:solidFill>
                <a:srgbClr val="000000"/>
              </a:solidFill>
              <a:effectLst/>
              <a:uFillTx/>
              <a:latin typeface="Arial"/>
            </a:endParaRPr>
          </a:p>
        </p:txBody>
      </p:sp>
      <p:sp>
        <p:nvSpPr>
          <p:cNvPr id="168" name="CuadroTexto 17"/>
          <p:cNvSpPr/>
          <p:nvPr/>
        </p:nvSpPr>
        <p:spPr>
          <a:xfrm>
            <a:off x="686880" y="4839120"/>
            <a:ext cx="1915920" cy="30744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es-ES" sz="1400" strike="noStrike" u="none">
                <a:solidFill>
                  <a:srgbClr val="000000"/>
                </a:solidFill>
                <a:effectLst/>
                <a:uFillTx/>
                <a:latin typeface="Arial"/>
                <a:ea typeface="Arial"/>
              </a:rPr>
              <a:t>Romina Carnevale</a:t>
            </a:r>
            <a:endParaRPr b="0" lang="en-US" sz="1400" strike="noStrike" u="none">
              <a:solidFill>
                <a:srgbClr val="000000"/>
              </a:solidFill>
              <a:effectLst/>
              <a:uFillTx/>
              <a:latin typeface="Arial"/>
            </a:endParaRPr>
          </a:p>
        </p:txBody>
      </p:sp>
      <p:sp>
        <p:nvSpPr>
          <p:cNvPr id="169" name="CuadroTexto 18"/>
          <p:cNvSpPr/>
          <p:nvPr/>
        </p:nvSpPr>
        <p:spPr>
          <a:xfrm>
            <a:off x="3844080" y="4837680"/>
            <a:ext cx="1496520" cy="30744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es-ES" sz="1400" strike="noStrike" u="none">
                <a:solidFill>
                  <a:srgbClr val="000000"/>
                </a:solidFill>
                <a:effectLst/>
                <a:uFillTx/>
                <a:latin typeface="Arial"/>
                <a:ea typeface="Arial"/>
              </a:rPr>
              <a:t>Eliana Ferreiro</a:t>
            </a:r>
            <a:endParaRPr b="0" lang="en-US" sz="1400" strike="noStrike" u="none">
              <a:solidFill>
                <a:srgbClr val="000000"/>
              </a:solidFill>
              <a:effectLst/>
              <a:uFillTx/>
              <a:latin typeface="Arial"/>
            </a:endParaRPr>
          </a:p>
        </p:txBody>
      </p:sp>
      <p:sp>
        <p:nvSpPr>
          <p:cNvPr id="170" name="CuadroTexto 19"/>
          <p:cNvSpPr/>
          <p:nvPr/>
        </p:nvSpPr>
        <p:spPr>
          <a:xfrm>
            <a:off x="6610320" y="4779000"/>
            <a:ext cx="1496520" cy="30744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es-ES" sz="1400" strike="noStrike" u="none">
                <a:solidFill>
                  <a:srgbClr val="000000"/>
                </a:solidFill>
                <a:effectLst/>
                <a:uFillTx/>
                <a:latin typeface="Arial"/>
                <a:ea typeface="Arial"/>
              </a:rPr>
              <a:t>Gina Alongi</a:t>
            </a:r>
            <a:endParaRPr b="0" lang="en-US" sz="14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71" name="" descr=""/>
          <p:cNvPicPr/>
          <p:nvPr/>
        </p:nvPicPr>
        <p:blipFill>
          <a:blip r:embed="rId1"/>
          <a:stretch/>
        </p:blipFill>
        <p:spPr>
          <a:xfrm>
            <a:off x="2057400" y="1371600"/>
            <a:ext cx="4609440" cy="4587840"/>
          </a:xfrm>
          <a:prstGeom prst="rect">
            <a:avLst/>
          </a:prstGeom>
          <a:noFill/>
          <a:ln w="0">
            <a:noFill/>
          </a:ln>
        </p:spPr>
      </p:pic>
      <p:sp>
        <p:nvSpPr>
          <p:cNvPr id="172" name=""/>
          <p:cNvSpPr txBox="1"/>
          <p:nvPr/>
        </p:nvSpPr>
        <p:spPr>
          <a:xfrm>
            <a:off x="2057400" y="685800"/>
            <a:ext cx="4572000" cy="457200"/>
          </a:xfrm>
          <a:prstGeom prst="rect">
            <a:avLst/>
          </a:prstGeom>
          <a:noFill/>
          <a:ln w="0">
            <a:noFill/>
          </a:ln>
        </p:spPr>
        <p:txBody>
          <a:bodyPr lIns="90000" rIns="90000" tIns="45000" bIns="45000" anchor="t" anchorCtr="1">
            <a:spAutoFit/>
          </a:bodyPr>
          <a:p>
            <a:pPr algn="ctr"/>
            <a:r>
              <a:rPr b="0" lang="en-US" sz="1800" strike="noStrike" u="none">
                <a:solidFill>
                  <a:srgbClr val="000000"/>
                </a:solidFill>
                <a:effectLst/>
                <a:uFillTx/>
                <a:latin typeface="Arial"/>
              </a:rPr>
              <a:t>QR asistencia y visitas</a:t>
            </a:r>
            <a:endParaRPr b="0" lang="en-US" sz="18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3" name="Google Shape;84;p1"/>
          <p:cNvSpPr/>
          <p:nvPr/>
        </p:nvSpPr>
        <p:spPr>
          <a:xfrm>
            <a:off x="0" y="0"/>
            <a:ext cx="9143640" cy="758880"/>
          </a:xfrm>
          <a:prstGeom prst="rect">
            <a:avLst/>
          </a:prstGeom>
          <a:solidFill>
            <a:srgbClr val="4fae6e">
              <a:alpha val="40000"/>
            </a:srgbClr>
          </a:solidFill>
          <a:ln w="0">
            <a:noFill/>
          </a:ln>
        </p:spPr>
        <p:style>
          <a:lnRef idx="0"/>
          <a:fillRef idx="0"/>
          <a:effectRef idx="0"/>
          <a:fontRef idx="minor"/>
        </p:style>
        <p:txBody>
          <a:bodyPr anchor="ctr">
            <a:noAutofit/>
          </a:bodyPr>
          <a:p>
            <a:pPr algn="ctr">
              <a:lnSpc>
                <a:spcPct val="100000"/>
              </a:lnSpc>
              <a:tabLst>
                <a:tab algn="l" pos="0"/>
              </a:tabLst>
            </a:pPr>
            <a:endParaRPr b="0" lang="en-US" sz="1400" strike="noStrike" u="none">
              <a:solidFill>
                <a:schemeClr val="lt1"/>
              </a:solidFill>
              <a:effectLst/>
              <a:uFillTx/>
              <a:latin typeface="Arial"/>
              <a:ea typeface="Arial"/>
            </a:endParaRPr>
          </a:p>
        </p:txBody>
      </p:sp>
      <p:sp>
        <p:nvSpPr>
          <p:cNvPr id="174" name="PlaceHolder 1"/>
          <p:cNvSpPr>
            <a:spLocks noGrp="1"/>
          </p:cNvSpPr>
          <p:nvPr>
            <p:ph type="subTitle"/>
          </p:nvPr>
        </p:nvSpPr>
        <p:spPr>
          <a:xfrm>
            <a:off x="731880" y="30600"/>
            <a:ext cx="7687800" cy="728280"/>
          </a:xfrm>
          <a:prstGeom prst="rect">
            <a:avLst/>
          </a:prstGeom>
          <a:noFill/>
          <a:ln w="0">
            <a:noFill/>
          </a:ln>
        </p:spPr>
        <p:txBody>
          <a:bodyPr lIns="91440" rIns="91440" tIns="45720" bIns="45720" anchor="t">
            <a:normAutofit fontScale="85000" lnSpcReduction="9999"/>
          </a:bodyPr>
          <a:p>
            <a:pPr algn="ctr">
              <a:lnSpc>
                <a:spcPct val="100000"/>
              </a:lnSpc>
              <a:tabLst>
                <a:tab algn="l" pos="0"/>
              </a:tabLst>
            </a:pPr>
            <a:r>
              <a:rPr b="1" lang="es-ES" sz="2000" strike="noStrike" u="none">
                <a:solidFill>
                  <a:schemeClr val="dk1"/>
                </a:solidFill>
                <a:effectLst/>
                <a:uFillTx/>
                <a:latin typeface="Calibri"/>
                <a:ea typeface="Calibri"/>
              </a:rPr>
              <a:t>XIX Encuentro Internacional de Profesorados de Enseñanza Superior, Media y Primaria en Ciencias Naturales, Matemática y Tecnología</a:t>
            </a:r>
            <a:endParaRPr b="0" lang="en-US" sz="2000" strike="noStrike" u="none">
              <a:solidFill>
                <a:srgbClr val="000000"/>
              </a:solidFill>
              <a:effectLst/>
              <a:uFillTx/>
              <a:latin typeface="Arial"/>
            </a:endParaRPr>
          </a:p>
        </p:txBody>
      </p:sp>
      <p:sp>
        <p:nvSpPr>
          <p:cNvPr id="175" name="Google Shape;87;p1"/>
          <p:cNvSpPr/>
          <p:nvPr/>
        </p:nvSpPr>
        <p:spPr>
          <a:xfrm>
            <a:off x="0" y="0"/>
            <a:ext cx="9143640" cy="360"/>
          </a:xfrm>
          <a:prstGeom prst="rect">
            <a:avLst/>
          </a:prstGeom>
          <a:noFill/>
          <a:ln w="0">
            <a:noFill/>
          </a:ln>
        </p:spPr>
        <p:style>
          <a:lnRef idx="0"/>
          <a:fillRef idx="0"/>
          <a:effectRef idx="0"/>
          <a:fontRef idx="minor"/>
        </p:style>
        <p:txBody>
          <a:bodyPr tIns="360" bIns="360" anchor="ctr">
            <a:spAutoFit/>
          </a:bodyPr>
          <a:p>
            <a:pPr>
              <a:lnSpc>
                <a:spcPct val="100000"/>
              </a:lnSpc>
              <a:tabLst>
                <a:tab algn="l" pos="0"/>
              </a:tabLst>
            </a:pPr>
            <a:endParaRPr b="0" lang="en-US" sz="1800" strike="noStrike" u="none">
              <a:solidFill>
                <a:schemeClr val="dk1"/>
              </a:solidFill>
              <a:effectLst/>
              <a:uFillTx/>
              <a:latin typeface="Arial"/>
              <a:ea typeface="Arial"/>
            </a:endParaRPr>
          </a:p>
        </p:txBody>
      </p:sp>
      <p:sp>
        <p:nvSpPr>
          <p:cNvPr id="176" name="Google Shape;88;p1"/>
          <p:cNvSpPr/>
          <p:nvPr/>
        </p:nvSpPr>
        <p:spPr>
          <a:xfrm>
            <a:off x="152280" y="152280"/>
            <a:ext cx="9143640" cy="360"/>
          </a:xfrm>
          <a:prstGeom prst="rect">
            <a:avLst/>
          </a:prstGeom>
          <a:noFill/>
          <a:ln w="0">
            <a:noFill/>
          </a:ln>
        </p:spPr>
        <p:style>
          <a:lnRef idx="0"/>
          <a:fillRef idx="0"/>
          <a:effectRef idx="0"/>
          <a:fontRef idx="minor"/>
        </p:style>
        <p:txBody>
          <a:bodyPr tIns="360" bIns="360" anchor="ctr">
            <a:spAutoFit/>
          </a:bodyPr>
          <a:p>
            <a:pPr>
              <a:lnSpc>
                <a:spcPct val="100000"/>
              </a:lnSpc>
              <a:tabLst>
                <a:tab algn="l" pos="0"/>
              </a:tabLst>
            </a:pPr>
            <a:endParaRPr b="0" lang="en-US" sz="1800" strike="noStrike" u="none">
              <a:solidFill>
                <a:schemeClr val="dk1"/>
              </a:solidFill>
              <a:effectLst/>
              <a:uFillTx/>
              <a:latin typeface="Arial"/>
              <a:ea typeface="Arial"/>
            </a:endParaRPr>
          </a:p>
        </p:txBody>
      </p:sp>
      <p:pic>
        <p:nvPicPr>
          <p:cNvPr id="177" name="Imagen 2" descr=""/>
          <p:cNvPicPr/>
          <p:nvPr/>
        </p:nvPicPr>
        <p:blipFill>
          <a:blip r:embed="rId1"/>
          <a:stretch/>
        </p:blipFill>
        <p:spPr>
          <a:xfrm>
            <a:off x="24120" y="15120"/>
            <a:ext cx="707400" cy="743400"/>
          </a:xfrm>
          <a:prstGeom prst="rect">
            <a:avLst/>
          </a:prstGeom>
          <a:noFill/>
          <a:ln w="0">
            <a:noFill/>
          </a:ln>
        </p:spPr>
      </p:pic>
      <p:pic>
        <p:nvPicPr>
          <p:cNvPr id="178" name="Imagen 3" descr=""/>
          <p:cNvPicPr/>
          <p:nvPr/>
        </p:nvPicPr>
        <p:blipFill>
          <a:blip r:embed="rId2"/>
          <a:stretch/>
        </p:blipFill>
        <p:spPr>
          <a:xfrm>
            <a:off x="8412480" y="0"/>
            <a:ext cx="706680" cy="749520"/>
          </a:xfrm>
          <a:prstGeom prst="rect">
            <a:avLst/>
          </a:prstGeom>
          <a:noFill/>
          <a:ln w="0">
            <a:noFill/>
          </a:ln>
        </p:spPr>
      </p:pic>
      <p:sp>
        <p:nvSpPr>
          <p:cNvPr id="179" name="Google Shape;85;p1"/>
          <p:cNvSpPr/>
          <p:nvPr/>
        </p:nvSpPr>
        <p:spPr>
          <a:xfrm>
            <a:off x="647640" y="942120"/>
            <a:ext cx="7772040" cy="3438720"/>
          </a:xfrm>
          <a:prstGeom prst="rect">
            <a:avLst/>
          </a:prstGeom>
          <a:noFill/>
          <a:ln w="0">
            <a:noFill/>
          </a:ln>
        </p:spPr>
        <p:style>
          <a:lnRef idx="0"/>
          <a:fillRef idx="0"/>
          <a:effectRef idx="0"/>
          <a:fontRef idx="minor"/>
        </p:style>
        <p:txBody>
          <a:bodyPr anchor="ctr">
            <a:normAutofit/>
          </a:bodyPr>
          <a:p>
            <a:pPr algn="ctr">
              <a:lnSpc>
                <a:spcPct val="100000"/>
              </a:lnSpc>
            </a:pPr>
            <a:r>
              <a:rPr b="1" lang="es-MX" sz="3300" strike="noStrike" u="none">
                <a:solidFill>
                  <a:schemeClr val="dk1"/>
                </a:solidFill>
                <a:effectLst/>
                <a:uFillTx/>
                <a:latin typeface="Calibri"/>
                <a:ea typeface="Calibri"/>
              </a:rPr>
              <a:t>Entendiendo dinámica de poblaciones</a:t>
            </a:r>
            <a:endParaRPr b="0" lang="en-US" sz="3300" strike="noStrike" u="none">
              <a:solidFill>
                <a:srgbClr val="000000"/>
              </a:solidFill>
              <a:effectLst/>
              <a:uFillTx/>
              <a:latin typeface="Arial"/>
            </a:endParaRPr>
          </a:p>
          <a:p>
            <a:pPr algn="ctr">
              <a:lnSpc>
                <a:spcPct val="100000"/>
              </a:lnSpc>
            </a:pPr>
            <a:endParaRPr b="0" lang="en-US" sz="2000" strike="noStrike" u="none">
              <a:solidFill>
                <a:srgbClr val="000000"/>
              </a:solidFill>
              <a:effectLst/>
              <a:uFillTx/>
              <a:latin typeface="Arial"/>
            </a:endParaRPr>
          </a:p>
          <a:p>
            <a:pPr algn="ctr">
              <a:lnSpc>
                <a:spcPct val="100000"/>
              </a:lnSpc>
            </a:pPr>
            <a:r>
              <a:rPr b="0" i="1" lang="es-MX" sz="2400" strike="noStrike" u="none">
                <a:solidFill>
                  <a:schemeClr val="dk1"/>
                </a:solidFill>
                <a:effectLst/>
                <a:uFillTx/>
                <a:latin typeface="Calibri"/>
                <a:ea typeface="Calibri"/>
              </a:rPr>
              <a:t>Propuesta interdisciplinaria para la enseñanza en la escuela media y superior.</a:t>
            </a:r>
            <a:endParaRPr b="0" lang="en-US" sz="2400" strike="noStrike" u="none">
              <a:solidFill>
                <a:srgbClr val="000000"/>
              </a:solidFill>
              <a:effectLst/>
              <a:uFillTx/>
              <a:latin typeface="Arial"/>
            </a:endParaRPr>
          </a:p>
          <a:p>
            <a:pPr algn="ctr">
              <a:lnSpc>
                <a:spcPct val="100000"/>
              </a:lnSpc>
            </a:pPr>
            <a:endParaRPr b="0" lang="en-US" sz="1600" strike="noStrike" u="none">
              <a:solidFill>
                <a:srgbClr val="000000"/>
              </a:solidFill>
              <a:effectLst/>
              <a:uFillTx/>
              <a:latin typeface="Arial"/>
            </a:endParaRPr>
          </a:p>
        </p:txBody>
      </p:sp>
      <p:sp>
        <p:nvSpPr>
          <p:cNvPr id="180" name="CuadroTexto 5"/>
          <p:cNvSpPr/>
          <p:nvPr/>
        </p:nvSpPr>
        <p:spPr>
          <a:xfrm>
            <a:off x="731520" y="4790520"/>
            <a:ext cx="7680240" cy="16714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s-ES" sz="2000" strike="noStrike" u="none">
                <a:solidFill>
                  <a:srgbClr val="000000"/>
                </a:solidFill>
                <a:effectLst/>
                <a:uFillTx/>
                <a:latin typeface="Calibri"/>
                <a:ea typeface="Arial"/>
              </a:rPr>
              <a:t>G. Sebastián Pedersen (</a:t>
            </a:r>
            <a:r>
              <a:rPr b="0" lang="es-ES" sz="2000" strike="noStrike" u="none">
                <a:solidFill>
                  <a:srgbClr val="000000"/>
                </a:solidFill>
                <a:effectLst/>
                <a:uFillTx/>
                <a:latin typeface="Calibri"/>
                <a:ea typeface="Arial"/>
                <a:hlinkClick r:id="rId3"/>
              </a:rPr>
              <a:t>spedersen@dm.uba.ar</a:t>
            </a:r>
            <a:r>
              <a:rPr b="0" lang="es-ES" sz="2000" strike="noStrike" u="none">
                <a:solidFill>
                  <a:srgbClr val="000000"/>
                </a:solidFill>
                <a:effectLst/>
                <a:uFillTx/>
                <a:latin typeface="Calibri"/>
                <a:ea typeface="Arial"/>
              </a:rPr>
              <a:t>).</a:t>
            </a:r>
            <a:endParaRPr b="0" lang="en-US" sz="2000" strike="noStrike" u="none">
              <a:solidFill>
                <a:srgbClr val="000000"/>
              </a:solidFill>
              <a:effectLst/>
              <a:uFillTx/>
              <a:latin typeface="Arial"/>
            </a:endParaRPr>
          </a:p>
          <a:p>
            <a:pPr>
              <a:lnSpc>
                <a:spcPct val="100000"/>
              </a:lnSpc>
              <a:spcBef>
                <a:spcPts val="1191"/>
              </a:spcBef>
              <a:spcAft>
                <a:spcPts val="992"/>
              </a:spcAft>
            </a:pPr>
            <a:r>
              <a:rPr b="0" lang="es-ES" sz="2000" strike="noStrike" u="none">
                <a:solidFill>
                  <a:srgbClr val="000000"/>
                </a:solidFill>
                <a:effectLst/>
                <a:uFillTx/>
                <a:latin typeface="Calibri"/>
                <a:ea typeface="Arial"/>
              </a:rPr>
              <a:t>Pablo Perrella (</a:t>
            </a:r>
            <a:r>
              <a:rPr b="0" lang="es-ES" sz="2000" strike="noStrike" u="none">
                <a:solidFill>
                  <a:srgbClr val="000000"/>
                </a:solidFill>
                <a:effectLst/>
                <a:uFillTx/>
                <a:latin typeface="Calibri"/>
                <a:ea typeface="Arial"/>
                <a:hlinkClick r:id="rId4"/>
              </a:rPr>
              <a:t>pgperrella@gmail.com</a:t>
            </a:r>
            <a:r>
              <a:rPr b="0" lang="es-ES" sz="2000" strike="noStrike" u="none">
                <a:solidFill>
                  <a:srgbClr val="000000"/>
                </a:solidFill>
                <a:effectLst/>
                <a:uFillTx/>
                <a:latin typeface="Calibri"/>
                <a:ea typeface="Arial"/>
              </a:rPr>
              <a:t>).</a:t>
            </a:r>
            <a:endParaRPr b="0" lang="en-US" sz="2000" strike="noStrike" u="none">
              <a:solidFill>
                <a:srgbClr val="000000"/>
              </a:solidFill>
              <a:effectLst/>
              <a:uFillTx/>
              <a:latin typeface="Arial"/>
            </a:endParaRPr>
          </a:p>
          <a:p>
            <a:pPr>
              <a:lnSpc>
                <a:spcPct val="100000"/>
              </a:lnSpc>
            </a:pPr>
            <a:endParaRPr b="0" lang="en-US" sz="2000" strike="noStrike" u="none">
              <a:solidFill>
                <a:srgbClr val="000000"/>
              </a:solidFill>
              <a:effectLst/>
              <a:uFillTx/>
              <a:latin typeface="Arial"/>
            </a:endParaRPr>
          </a:p>
          <a:p>
            <a:pPr>
              <a:lnSpc>
                <a:spcPct val="100000"/>
              </a:lnSpc>
            </a:pPr>
            <a:r>
              <a:rPr b="0" lang="es-ES" sz="2000" strike="noStrike" u="none">
                <a:solidFill>
                  <a:srgbClr val="000000"/>
                </a:solidFill>
                <a:effectLst/>
                <a:uFillTx/>
                <a:latin typeface="Calibri"/>
                <a:ea typeface="Arial"/>
              </a:rPr>
              <a:t>Depto. de Matemática – FCEyN – UBA.</a:t>
            </a:r>
            <a:endParaRPr b="0" lang="en-US" sz="20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1" name="Google Shape;84;p1"/>
          <p:cNvSpPr/>
          <p:nvPr/>
        </p:nvSpPr>
        <p:spPr>
          <a:xfrm>
            <a:off x="0" y="0"/>
            <a:ext cx="9143640" cy="758880"/>
          </a:xfrm>
          <a:prstGeom prst="rect">
            <a:avLst/>
          </a:prstGeom>
          <a:solidFill>
            <a:srgbClr val="4fae6e">
              <a:alpha val="40000"/>
            </a:srgbClr>
          </a:solidFill>
          <a:ln w="0">
            <a:noFill/>
          </a:ln>
        </p:spPr>
        <p:style>
          <a:lnRef idx="0"/>
          <a:fillRef idx="0"/>
          <a:effectRef idx="0"/>
          <a:fontRef idx="minor"/>
        </p:style>
        <p:txBody>
          <a:bodyPr anchor="ctr">
            <a:noAutofit/>
          </a:bodyPr>
          <a:p>
            <a:pPr algn="ctr">
              <a:lnSpc>
                <a:spcPct val="100000"/>
              </a:lnSpc>
              <a:tabLst>
                <a:tab algn="l" pos="0"/>
              </a:tabLst>
            </a:pPr>
            <a:endParaRPr b="0" lang="en-US" sz="1400" strike="noStrike" u="none">
              <a:solidFill>
                <a:schemeClr val="lt1"/>
              </a:solidFill>
              <a:effectLst/>
              <a:uFillTx/>
              <a:latin typeface="Arial"/>
              <a:ea typeface="Arial"/>
            </a:endParaRPr>
          </a:p>
        </p:txBody>
      </p:sp>
      <p:sp>
        <p:nvSpPr>
          <p:cNvPr id="182" name="PlaceHolder 1"/>
          <p:cNvSpPr>
            <a:spLocks noGrp="1"/>
          </p:cNvSpPr>
          <p:nvPr>
            <p:ph type="title"/>
          </p:nvPr>
        </p:nvSpPr>
        <p:spPr>
          <a:xfrm>
            <a:off x="685800" y="2130480"/>
            <a:ext cx="7772040" cy="1469520"/>
          </a:xfrm>
          <a:prstGeom prst="rect">
            <a:avLst/>
          </a:prstGeom>
          <a:noFill/>
          <a:ln w="0">
            <a:noFill/>
          </a:ln>
        </p:spPr>
        <p:txBody>
          <a:bodyPr lIns="91440" rIns="91440" tIns="45720" bIns="45720" anchor="ctr">
            <a:normAutofit/>
          </a:bodyPr>
          <a:p>
            <a:pPr indent="0">
              <a:buNone/>
            </a:pPr>
            <a:endParaRPr b="0" lang="en-US" sz="4400" strike="noStrike" u="none">
              <a:solidFill>
                <a:schemeClr val="dk1"/>
              </a:solidFill>
              <a:effectLst/>
              <a:uFillTx/>
              <a:latin typeface="Calibri"/>
              <a:ea typeface="Calibri"/>
            </a:endParaRPr>
          </a:p>
        </p:txBody>
      </p:sp>
      <p:sp>
        <p:nvSpPr>
          <p:cNvPr id="183" name="PlaceHolder 2"/>
          <p:cNvSpPr>
            <a:spLocks noGrp="1"/>
          </p:cNvSpPr>
          <p:nvPr>
            <p:ph type="subTitle"/>
          </p:nvPr>
        </p:nvSpPr>
        <p:spPr>
          <a:xfrm>
            <a:off x="731880" y="30600"/>
            <a:ext cx="7687800" cy="728280"/>
          </a:xfrm>
          <a:prstGeom prst="rect">
            <a:avLst/>
          </a:prstGeom>
          <a:noFill/>
          <a:ln w="0">
            <a:noFill/>
          </a:ln>
        </p:spPr>
        <p:txBody>
          <a:bodyPr lIns="91440" rIns="91440" tIns="45720" bIns="45720" anchor="t">
            <a:normAutofit fontScale="85000" lnSpcReduction="9999"/>
          </a:bodyPr>
          <a:p>
            <a:pPr indent="0" algn="ctr">
              <a:lnSpc>
                <a:spcPct val="100000"/>
              </a:lnSpc>
              <a:buNone/>
              <a:tabLst>
                <a:tab algn="l" pos="0"/>
              </a:tabLst>
            </a:pPr>
            <a:r>
              <a:rPr b="1" lang="es-ES" sz="2000" strike="noStrike" u="none">
                <a:solidFill>
                  <a:schemeClr val="dk1"/>
                </a:solidFill>
                <a:effectLst/>
                <a:uFillTx/>
                <a:latin typeface="Calibri"/>
                <a:ea typeface="Calibri"/>
              </a:rPr>
              <a:t>XIX Encuentro Internacional de Profesorados de Enseñanza Superior, Media y Primaria en Ciencias Naturales, Matemática y Tecnología</a:t>
            </a:r>
            <a:endParaRPr b="0" lang="en-US" sz="2000" strike="noStrike" u="none">
              <a:solidFill>
                <a:srgbClr val="000000"/>
              </a:solidFill>
              <a:effectLst/>
              <a:uFillTx/>
              <a:latin typeface="Arial"/>
            </a:endParaRPr>
          </a:p>
        </p:txBody>
      </p:sp>
      <p:sp>
        <p:nvSpPr>
          <p:cNvPr id="184" name="Google Shape;87;p1"/>
          <p:cNvSpPr/>
          <p:nvPr/>
        </p:nvSpPr>
        <p:spPr>
          <a:xfrm>
            <a:off x="0" y="0"/>
            <a:ext cx="9143640" cy="360"/>
          </a:xfrm>
          <a:prstGeom prst="rect">
            <a:avLst/>
          </a:prstGeom>
          <a:noFill/>
          <a:ln w="0">
            <a:noFill/>
          </a:ln>
        </p:spPr>
        <p:style>
          <a:lnRef idx="0"/>
          <a:fillRef idx="0"/>
          <a:effectRef idx="0"/>
          <a:fontRef idx="minor"/>
        </p:style>
        <p:txBody>
          <a:bodyPr tIns="360" bIns="360" anchor="ctr">
            <a:spAutoFit/>
          </a:bodyPr>
          <a:p>
            <a:pPr>
              <a:lnSpc>
                <a:spcPct val="100000"/>
              </a:lnSpc>
              <a:tabLst>
                <a:tab algn="l" pos="0"/>
              </a:tabLst>
            </a:pPr>
            <a:endParaRPr b="0" lang="en-US" sz="1800" strike="noStrike" u="none">
              <a:solidFill>
                <a:schemeClr val="dk1"/>
              </a:solidFill>
              <a:effectLst/>
              <a:uFillTx/>
              <a:latin typeface="Arial"/>
              <a:ea typeface="Arial"/>
            </a:endParaRPr>
          </a:p>
        </p:txBody>
      </p:sp>
      <p:sp>
        <p:nvSpPr>
          <p:cNvPr id="185" name="Google Shape;88;p1"/>
          <p:cNvSpPr/>
          <p:nvPr/>
        </p:nvSpPr>
        <p:spPr>
          <a:xfrm>
            <a:off x="152280" y="152280"/>
            <a:ext cx="9143640" cy="360"/>
          </a:xfrm>
          <a:prstGeom prst="rect">
            <a:avLst/>
          </a:prstGeom>
          <a:noFill/>
          <a:ln w="0">
            <a:noFill/>
          </a:ln>
        </p:spPr>
        <p:style>
          <a:lnRef idx="0"/>
          <a:fillRef idx="0"/>
          <a:effectRef idx="0"/>
          <a:fontRef idx="minor"/>
        </p:style>
        <p:txBody>
          <a:bodyPr tIns="360" bIns="360" anchor="ctr">
            <a:spAutoFit/>
          </a:bodyPr>
          <a:p>
            <a:pPr>
              <a:lnSpc>
                <a:spcPct val="100000"/>
              </a:lnSpc>
              <a:tabLst>
                <a:tab algn="l" pos="0"/>
              </a:tabLst>
            </a:pPr>
            <a:endParaRPr b="0" lang="en-US" sz="1800" strike="noStrike" u="none">
              <a:solidFill>
                <a:schemeClr val="dk1"/>
              </a:solidFill>
              <a:effectLst/>
              <a:uFillTx/>
              <a:latin typeface="Arial"/>
              <a:ea typeface="Arial"/>
            </a:endParaRPr>
          </a:p>
        </p:txBody>
      </p:sp>
      <p:pic>
        <p:nvPicPr>
          <p:cNvPr id="186" name="Imagen 2" descr=""/>
          <p:cNvPicPr/>
          <p:nvPr/>
        </p:nvPicPr>
        <p:blipFill>
          <a:blip r:embed="rId1"/>
          <a:stretch/>
        </p:blipFill>
        <p:spPr>
          <a:xfrm>
            <a:off x="24120" y="15120"/>
            <a:ext cx="707400" cy="743400"/>
          </a:xfrm>
          <a:prstGeom prst="rect">
            <a:avLst/>
          </a:prstGeom>
          <a:noFill/>
          <a:ln w="0">
            <a:noFill/>
          </a:ln>
        </p:spPr>
      </p:pic>
      <p:pic>
        <p:nvPicPr>
          <p:cNvPr id="187" name="Imagen 3" descr=""/>
          <p:cNvPicPr/>
          <p:nvPr/>
        </p:nvPicPr>
        <p:blipFill>
          <a:blip r:embed="rId2"/>
          <a:stretch/>
        </p:blipFill>
        <p:spPr>
          <a:xfrm>
            <a:off x="8412480" y="0"/>
            <a:ext cx="706680" cy="749520"/>
          </a:xfrm>
          <a:prstGeom prst="rect">
            <a:avLst/>
          </a:prstGeom>
          <a:noFill/>
          <a:ln w="0">
            <a:noFill/>
          </a:ln>
        </p:spPr>
      </p:pic>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8" name="Google Shape;84;p1"/>
          <p:cNvSpPr/>
          <p:nvPr/>
        </p:nvSpPr>
        <p:spPr>
          <a:xfrm>
            <a:off x="0" y="0"/>
            <a:ext cx="9143640" cy="758880"/>
          </a:xfrm>
          <a:prstGeom prst="rect">
            <a:avLst/>
          </a:prstGeom>
          <a:solidFill>
            <a:srgbClr val="4fae6e">
              <a:alpha val="40000"/>
            </a:srgbClr>
          </a:solidFill>
          <a:ln w="0">
            <a:noFill/>
          </a:ln>
        </p:spPr>
        <p:style>
          <a:lnRef idx="0"/>
          <a:fillRef idx="0"/>
          <a:effectRef idx="0"/>
          <a:fontRef idx="minor"/>
        </p:style>
        <p:txBody>
          <a:bodyPr anchor="ctr">
            <a:noAutofit/>
          </a:bodyPr>
          <a:p>
            <a:pPr algn="ctr">
              <a:lnSpc>
                <a:spcPct val="100000"/>
              </a:lnSpc>
              <a:tabLst>
                <a:tab algn="l" pos="0"/>
              </a:tabLst>
            </a:pPr>
            <a:endParaRPr b="0" lang="en-US" sz="1400" strike="noStrike" u="none">
              <a:solidFill>
                <a:schemeClr val="lt1"/>
              </a:solidFill>
              <a:effectLst/>
              <a:uFillTx/>
              <a:latin typeface="Arial"/>
              <a:ea typeface="Arial"/>
            </a:endParaRPr>
          </a:p>
        </p:txBody>
      </p:sp>
      <p:sp>
        <p:nvSpPr>
          <p:cNvPr id="189" name="PlaceHolder 1"/>
          <p:cNvSpPr>
            <a:spLocks noGrp="1"/>
          </p:cNvSpPr>
          <p:nvPr>
            <p:ph type="subTitle"/>
          </p:nvPr>
        </p:nvSpPr>
        <p:spPr>
          <a:xfrm>
            <a:off x="731880" y="30600"/>
            <a:ext cx="7687800" cy="728280"/>
          </a:xfrm>
          <a:prstGeom prst="rect">
            <a:avLst/>
          </a:prstGeom>
          <a:noFill/>
          <a:ln w="0">
            <a:noFill/>
          </a:ln>
        </p:spPr>
        <p:txBody>
          <a:bodyPr lIns="91440" rIns="91440" tIns="45720" bIns="45720" anchor="t">
            <a:normAutofit fontScale="85000" lnSpcReduction="9999"/>
          </a:bodyPr>
          <a:p>
            <a:pPr algn="ctr">
              <a:lnSpc>
                <a:spcPct val="100000"/>
              </a:lnSpc>
              <a:tabLst>
                <a:tab algn="l" pos="0"/>
              </a:tabLst>
            </a:pPr>
            <a:r>
              <a:rPr b="1" lang="es-ES" sz="2000" strike="noStrike" u="none">
                <a:solidFill>
                  <a:schemeClr val="dk1"/>
                </a:solidFill>
                <a:effectLst/>
                <a:uFillTx/>
                <a:latin typeface="Calibri"/>
                <a:ea typeface="Calibri"/>
              </a:rPr>
              <a:t>XIX Encuentro Internacional de Profesorados de Enseñanza Superior, Media y Primaria en Ciencias Naturales, Matemática y Tecnología</a:t>
            </a:r>
            <a:endParaRPr b="0" lang="en-US" sz="2000" strike="noStrike" u="none">
              <a:solidFill>
                <a:srgbClr val="000000"/>
              </a:solidFill>
              <a:effectLst/>
              <a:uFillTx/>
              <a:latin typeface="Arial"/>
            </a:endParaRPr>
          </a:p>
        </p:txBody>
      </p:sp>
      <p:sp>
        <p:nvSpPr>
          <p:cNvPr id="190" name="Google Shape;87;p1"/>
          <p:cNvSpPr/>
          <p:nvPr/>
        </p:nvSpPr>
        <p:spPr>
          <a:xfrm>
            <a:off x="0" y="0"/>
            <a:ext cx="9143640" cy="360"/>
          </a:xfrm>
          <a:prstGeom prst="rect">
            <a:avLst/>
          </a:prstGeom>
          <a:noFill/>
          <a:ln w="0">
            <a:noFill/>
          </a:ln>
        </p:spPr>
        <p:style>
          <a:lnRef idx="0"/>
          <a:fillRef idx="0"/>
          <a:effectRef idx="0"/>
          <a:fontRef idx="minor"/>
        </p:style>
        <p:txBody>
          <a:bodyPr tIns="360" bIns="360" anchor="ctr">
            <a:spAutoFit/>
          </a:bodyPr>
          <a:p>
            <a:pPr>
              <a:lnSpc>
                <a:spcPct val="100000"/>
              </a:lnSpc>
              <a:tabLst>
                <a:tab algn="l" pos="0"/>
              </a:tabLst>
            </a:pPr>
            <a:endParaRPr b="0" lang="en-US" sz="1800" strike="noStrike" u="none">
              <a:solidFill>
                <a:schemeClr val="dk1"/>
              </a:solidFill>
              <a:effectLst/>
              <a:uFillTx/>
              <a:latin typeface="Arial"/>
              <a:ea typeface="Arial"/>
            </a:endParaRPr>
          </a:p>
        </p:txBody>
      </p:sp>
      <p:sp>
        <p:nvSpPr>
          <p:cNvPr id="191" name="Google Shape;88;p1"/>
          <p:cNvSpPr/>
          <p:nvPr/>
        </p:nvSpPr>
        <p:spPr>
          <a:xfrm>
            <a:off x="152280" y="152280"/>
            <a:ext cx="9143640" cy="360"/>
          </a:xfrm>
          <a:prstGeom prst="rect">
            <a:avLst/>
          </a:prstGeom>
          <a:noFill/>
          <a:ln w="0">
            <a:noFill/>
          </a:ln>
        </p:spPr>
        <p:style>
          <a:lnRef idx="0"/>
          <a:fillRef idx="0"/>
          <a:effectRef idx="0"/>
          <a:fontRef idx="minor"/>
        </p:style>
        <p:txBody>
          <a:bodyPr tIns="360" bIns="360" anchor="ctr">
            <a:spAutoFit/>
          </a:bodyPr>
          <a:p>
            <a:pPr>
              <a:lnSpc>
                <a:spcPct val="100000"/>
              </a:lnSpc>
              <a:tabLst>
                <a:tab algn="l" pos="0"/>
              </a:tabLst>
            </a:pPr>
            <a:endParaRPr b="0" lang="en-US" sz="1800" strike="noStrike" u="none">
              <a:solidFill>
                <a:schemeClr val="dk1"/>
              </a:solidFill>
              <a:effectLst/>
              <a:uFillTx/>
              <a:latin typeface="Arial"/>
              <a:ea typeface="Arial"/>
            </a:endParaRPr>
          </a:p>
        </p:txBody>
      </p:sp>
      <p:pic>
        <p:nvPicPr>
          <p:cNvPr id="192" name="Imagen 2" descr=""/>
          <p:cNvPicPr/>
          <p:nvPr/>
        </p:nvPicPr>
        <p:blipFill>
          <a:blip r:embed="rId1"/>
          <a:stretch/>
        </p:blipFill>
        <p:spPr>
          <a:xfrm>
            <a:off x="24120" y="15120"/>
            <a:ext cx="707400" cy="743400"/>
          </a:xfrm>
          <a:prstGeom prst="rect">
            <a:avLst/>
          </a:prstGeom>
          <a:noFill/>
          <a:ln w="0">
            <a:noFill/>
          </a:ln>
        </p:spPr>
      </p:pic>
      <p:pic>
        <p:nvPicPr>
          <p:cNvPr id="193" name="Imagen 3" descr=""/>
          <p:cNvPicPr/>
          <p:nvPr/>
        </p:nvPicPr>
        <p:blipFill>
          <a:blip r:embed="rId2"/>
          <a:stretch/>
        </p:blipFill>
        <p:spPr>
          <a:xfrm>
            <a:off x="8412480" y="0"/>
            <a:ext cx="706680" cy="749520"/>
          </a:xfrm>
          <a:prstGeom prst="rect">
            <a:avLst/>
          </a:prstGeom>
          <a:noFill/>
          <a:ln w="0">
            <a:noFill/>
          </a:ln>
        </p:spPr>
      </p:pic>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4" name="Google Shape;84;p1"/>
          <p:cNvSpPr/>
          <p:nvPr/>
        </p:nvSpPr>
        <p:spPr>
          <a:xfrm>
            <a:off x="0" y="0"/>
            <a:ext cx="9143640" cy="758880"/>
          </a:xfrm>
          <a:prstGeom prst="rect">
            <a:avLst/>
          </a:prstGeom>
          <a:solidFill>
            <a:srgbClr val="4fae6e">
              <a:alpha val="40000"/>
            </a:srgbClr>
          </a:solidFill>
          <a:ln w="0">
            <a:noFill/>
          </a:ln>
        </p:spPr>
        <p:style>
          <a:lnRef idx="0"/>
          <a:fillRef idx="0"/>
          <a:effectRef idx="0"/>
          <a:fontRef idx="minor"/>
        </p:style>
        <p:txBody>
          <a:bodyPr anchor="ctr">
            <a:noAutofit/>
          </a:bodyPr>
          <a:p>
            <a:pPr algn="ctr">
              <a:lnSpc>
                <a:spcPct val="100000"/>
              </a:lnSpc>
              <a:tabLst>
                <a:tab algn="l" pos="0"/>
              </a:tabLst>
            </a:pPr>
            <a:endParaRPr b="0" lang="en-US" sz="1400" strike="noStrike" u="none">
              <a:solidFill>
                <a:schemeClr val="lt1"/>
              </a:solidFill>
              <a:effectLst/>
              <a:uFillTx/>
              <a:latin typeface="Arial"/>
              <a:ea typeface="Arial"/>
            </a:endParaRPr>
          </a:p>
        </p:txBody>
      </p:sp>
      <p:sp>
        <p:nvSpPr>
          <p:cNvPr id="195" name="PlaceHolder 1"/>
          <p:cNvSpPr>
            <a:spLocks noGrp="1"/>
          </p:cNvSpPr>
          <p:nvPr>
            <p:ph type="title"/>
          </p:nvPr>
        </p:nvSpPr>
        <p:spPr>
          <a:xfrm>
            <a:off x="685800" y="2130480"/>
            <a:ext cx="7772040" cy="1469520"/>
          </a:xfrm>
          <a:prstGeom prst="rect">
            <a:avLst/>
          </a:prstGeom>
          <a:noFill/>
          <a:ln w="0">
            <a:noFill/>
          </a:ln>
        </p:spPr>
        <p:txBody>
          <a:bodyPr lIns="91440" rIns="91440" tIns="45720" bIns="45720" anchor="ctr">
            <a:normAutofit/>
          </a:bodyPr>
          <a:p>
            <a:pPr indent="0">
              <a:buNone/>
            </a:pPr>
            <a:endParaRPr b="0" lang="en-US" sz="4400" strike="noStrike" u="none">
              <a:solidFill>
                <a:schemeClr val="dk1"/>
              </a:solidFill>
              <a:effectLst/>
              <a:uFillTx/>
              <a:latin typeface="Calibri"/>
              <a:ea typeface="Calibri"/>
            </a:endParaRPr>
          </a:p>
        </p:txBody>
      </p:sp>
      <p:sp>
        <p:nvSpPr>
          <p:cNvPr id="196" name="PlaceHolder 2"/>
          <p:cNvSpPr>
            <a:spLocks noGrp="1"/>
          </p:cNvSpPr>
          <p:nvPr>
            <p:ph type="subTitle"/>
          </p:nvPr>
        </p:nvSpPr>
        <p:spPr>
          <a:xfrm>
            <a:off x="618120" y="30600"/>
            <a:ext cx="7830720" cy="758880"/>
          </a:xfrm>
          <a:prstGeom prst="rect">
            <a:avLst/>
          </a:prstGeom>
          <a:noFill/>
          <a:ln w="0">
            <a:noFill/>
          </a:ln>
        </p:spPr>
        <p:txBody>
          <a:bodyPr lIns="91440" rIns="91440" tIns="45720" bIns="45720" anchor="t">
            <a:normAutofit fontScale="85000" lnSpcReduction="9999"/>
          </a:bodyPr>
          <a:p>
            <a:pPr indent="0" algn="ctr">
              <a:lnSpc>
                <a:spcPct val="100000"/>
              </a:lnSpc>
              <a:buNone/>
              <a:tabLst>
                <a:tab algn="l" pos="0"/>
              </a:tabLst>
            </a:pPr>
            <a:r>
              <a:rPr b="1" lang="es-ES" sz="2000" strike="noStrike" u="none">
                <a:solidFill>
                  <a:schemeClr val="dk1"/>
                </a:solidFill>
                <a:effectLst/>
                <a:uFillTx/>
                <a:latin typeface="Calibri"/>
                <a:ea typeface="Calibri"/>
              </a:rPr>
              <a:t>XIX Encuentro Internacional de Profesorados de Enseñanza Superior, Media y Primaria en Ciencias Naturales, Matemática y Tecnología</a:t>
            </a:r>
            <a:endParaRPr b="0" lang="en-US" sz="2000" strike="noStrike" u="none">
              <a:solidFill>
                <a:srgbClr val="000000"/>
              </a:solidFill>
              <a:effectLst/>
              <a:uFillTx/>
              <a:latin typeface="Arial"/>
            </a:endParaRPr>
          </a:p>
        </p:txBody>
      </p:sp>
      <p:sp>
        <p:nvSpPr>
          <p:cNvPr id="197" name="Google Shape;87;p1"/>
          <p:cNvSpPr/>
          <p:nvPr/>
        </p:nvSpPr>
        <p:spPr>
          <a:xfrm>
            <a:off x="0" y="0"/>
            <a:ext cx="9143640" cy="360"/>
          </a:xfrm>
          <a:prstGeom prst="rect">
            <a:avLst/>
          </a:prstGeom>
          <a:noFill/>
          <a:ln w="0">
            <a:noFill/>
          </a:ln>
        </p:spPr>
        <p:style>
          <a:lnRef idx="0"/>
          <a:fillRef idx="0"/>
          <a:effectRef idx="0"/>
          <a:fontRef idx="minor"/>
        </p:style>
        <p:txBody>
          <a:bodyPr tIns="360" bIns="360" anchor="ctr">
            <a:spAutoFit/>
          </a:bodyPr>
          <a:p>
            <a:pPr>
              <a:lnSpc>
                <a:spcPct val="100000"/>
              </a:lnSpc>
              <a:tabLst>
                <a:tab algn="l" pos="0"/>
              </a:tabLst>
            </a:pPr>
            <a:endParaRPr b="0" lang="en-US" sz="1800" strike="noStrike" u="none">
              <a:solidFill>
                <a:schemeClr val="dk1"/>
              </a:solidFill>
              <a:effectLst/>
              <a:uFillTx/>
              <a:latin typeface="Arial"/>
              <a:ea typeface="Arial"/>
            </a:endParaRPr>
          </a:p>
        </p:txBody>
      </p:sp>
      <p:sp>
        <p:nvSpPr>
          <p:cNvPr id="198" name="Google Shape;88;p1"/>
          <p:cNvSpPr/>
          <p:nvPr/>
        </p:nvSpPr>
        <p:spPr>
          <a:xfrm>
            <a:off x="152280" y="152280"/>
            <a:ext cx="9143640" cy="360"/>
          </a:xfrm>
          <a:prstGeom prst="rect">
            <a:avLst/>
          </a:prstGeom>
          <a:noFill/>
          <a:ln w="0">
            <a:noFill/>
          </a:ln>
        </p:spPr>
        <p:style>
          <a:lnRef idx="0"/>
          <a:fillRef idx="0"/>
          <a:effectRef idx="0"/>
          <a:fontRef idx="minor"/>
        </p:style>
        <p:txBody>
          <a:bodyPr tIns="360" bIns="360" anchor="ctr">
            <a:spAutoFit/>
          </a:bodyPr>
          <a:p>
            <a:pPr>
              <a:lnSpc>
                <a:spcPct val="100000"/>
              </a:lnSpc>
              <a:tabLst>
                <a:tab algn="l" pos="0"/>
              </a:tabLst>
            </a:pPr>
            <a:endParaRPr b="0" lang="en-US" sz="1800" strike="noStrike" u="none">
              <a:solidFill>
                <a:schemeClr val="dk1"/>
              </a:solidFill>
              <a:effectLst/>
              <a:uFillTx/>
              <a:latin typeface="Arial"/>
              <a:ea typeface="Arial"/>
            </a:endParaRPr>
          </a:p>
        </p:txBody>
      </p:sp>
      <p:pic>
        <p:nvPicPr>
          <p:cNvPr id="199" name="Imagen 2" descr=""/>
          <p:cNvPicPr/>
          <p:nvPr/>
        </p:nvPicPr>
        <p:blipFill>
          <a:blip r:embed="rId1"/>
          <a:stretch/>
        </p:blipFill>
        <p:spPr>
          <a:xfrm>
            <a:off x="24120" y="15120"/>
            <a:ext cx="707400" cy="743400"/>
          </a:xfrm>
          <a:prstGeom prst="rect">
            <a:avLst/>
          </a:prstGeom>
          <a:noFill/>
          <a:ln w="0">
            <a:noFill/>
          </a:ln>
        </p:spPr>
      </p:pic>
      <p:pic>
        <p:nvPicPr>
          <p:cNvPr id="200" name="Imagen 3" descr=""/>
          <p:cNvPicPr/>
          <p:nvPr/>
        </p:nvPicPr>
        <p:blipFill>
          <a:blip r:embed="rId2"/>
          <a:stretch/>
        </p:blipFill>
        <p:spPr>
          <a:xfrm>
            <a:off x="8412480" y="0"/>
            <a:ext cx="706680" cy="749520"/>
          </a:xfrm>
          <a:prstGeom prst="rect">
            <a:avLst/>
          </a:prstGeom>
          <a:noFill/>
          <a:ln w="0">
            <a:noFill/>
          </a:ln>
        </p:spPr>
      </p:pic>
      <p:pic>
        <p:nvPicPr>
          <p:cNvPr id="201" name="Imagen 5" descr=""/>
          <p:cNvPicPr/>
          <p:nvPr/>
        </p:nvPicPr>
        <p:blipFill>
          <a:blip r:embed="rId3"/>
          <a:stretch/>
        </p:blipFill>
        <p:spPr>
          <a:xfrm>
            <a:off x="24120" y="773280"/>
            <a:ext cx="6898680" cy="2423160"/>
          </a:xfrm>
          <a:prstGeom prst="rect">
            <a:avLst/>
          </a:prstGeom>
          <a:noFill/>
          <a:ln w="0">
            <a:noFill/>
          </a:ln>
        </p:spPr>
      </p:pic>
      <p:pic>
        <p:nvPicPr>
          <p:cNvPr id="202" name="Imagen 6" descr=""/>
          <p:cNvPicPr/>
          <p:nvPr/>
        </p:nvPicPr>
        <p:blipFill>
          <a:blip r:embed="rId4"/>
          <a:stretch/>
        </p:blipFill>
        <p:spPr>
          <a:xfrm>
            <a:off x="6923160" y="789480"/>
            <a:ext cx="2187360" cy="2400480"/>
          </a:xfrm>
          <a:prstGeom prst="rect">
            <a:avLst/>
          </a:prstGeom>
          <a:noFill/>
          <a:ln w="0">
            <a:noFill/>
          </a:ln>
        </p:spPr>
      </p:pic>
      <p:sp>
        <p:nvSpPr>
          <p:cNvPr id="203" name="Google Shape;119;p17"/>
          <p:cNvSpPr/>
          <p:nvPr/>
        </p:nvSpPr>
        <p:spPr>
          <a:xfrm>
            <a:off x="0" y="3176640"/>
            <a:ext cx="9110520" cy="3704760"/>
          </a:xfrm>
          <a:prstGeom prst="rect">
            <a:avLst/>
          </a:prstGeom>
          <a:noFill/>
          <a:ln w="0">
            <a:solidFill>
              <a:srgbClr val="3b0076"/>
            </a:solidFill>
          </a:ln>
        </p:spPr>
        <p:style>
          <a:lnRef idx="0"/>
          <a:fillRef idx="0"/>
          <a:effectRef idx="0"/>
          <a:fontRef idx="minor"/>
        </p:style>
        <p:txBody>
          <a:bodyPr anchor="t">
            <a:spAutoFit/>
          </a:bodyPr>
          <a:p>
            <a:pPr algn="just">
              <a:lnSpc>
                <a:spcPct val="128000"/>
              </a:lnSpc>
            </a:pPr>
            <a:r>
              <a:rPr b="1" lang="es-ES" sz="1400" strike="noStrike" u="none">
                <a:solidFill>
                  <a:srgbClr val="000000"/>
                </a:solidFill>
                <a:effectLst/>
                <a:uFillTx/>
                <a:latin typeface="Poppins"/>
                <a:ea typeface="Poppins"/>
              </a:rPr>
              <a:t>La FCEN-UBA al igual que todas las unidades académicas de la UBA -y el resto de las Universidades Nacionales que también participan de la organización del Encuentro- está atravesando una reducción presupuestaria </a:t>
            </a:r>
            <a:r>
              <a:rPr b="1" lang="es-MX" sz="1400" strike="noStrike" u="none">
                <a:solidFill>
                  <a:srgbClr val="000000"/>
                </a:solidFill>
                <a:effectLst/>
                <a:uFillTx/>
                <a:latin typeface="Poppins"/>
                <a:ea typeface="Poppins"/>
              </a:rPr>
              <a:t>sin precedentes</a:t>
            </a:r>
            <a:r>
              <a:rPr b="1" lang="es-ES" sz="1400" strike="noStrike" u="none">
                <a:solidFill>
                  <a:srgbClr val="000000"/>
                </a:solidFill>
                <a:effectLst/>
                <a:uFillTx/>
                <a:latin typeface="Poppins"/>
                <a:ea typeface="Poppins"/>
              </a:rPr>
              <a:t> que condiciona el funcionamiento habitual. Es imprescindible que se </a:t>
            </a:r>
            <a:r>
              <a:rPr b="1" lang="es-MX" sz="1400" strike="noStrike" u="none">
                <a:solidFill>
                  <a:srgbClr val="000000"/>
                </a:solidFill>
                <a:effectLst/>
                <a:uFillTx/>
                <a:latin typeface="Poppins"/>
                <a:ea typeface="Arial"/>
              </a:rPr>
              <a:t>ponga en funcionamiento la Ley de Financiamiento de la Educación Universitaria y Recomposición del Salario Docente y No docente, que luego de ser vetada por el gobierno actual y ratificada por el Congreso Nacional, sigue sin ser aplicada. </a:t>
            </a:r>
            <a:r>
              <a:rPr b="1" lang="es-ES" sz="1400" strike="noStrike" u="none">
                <a:solidFill>
                  <a:srgbClr val="000000"/>
                </a:solidFill>
                <a:effectLst/>
                <a:uFillTx/>
                <a:latin typeface="Poppins"/>
                <a:ea typeface="Poppins"/>
              </a:rPr>
              <a:t>Ante esta situación crítica, las universidades continúan manifestándose a través de marchas, clases públicas, asambleas y otras acciones.</a:t>
            </a:r>
            <a:endParaRPr b="0" lang="en-US" sz="1400" strike="noStrike" u="none">
              <a:solidFill>
                <a:srgbClr val="000000"/>
              </a:solidFill>
              <a:effectLst/>
              <a:uFillTx/>
              <a:latin typeface="Arial"/>
            </a:endParaRPr>
          </a:p>
          <a:p>
            <a:pPr algn="just">
              <a:lnSpc>
                <a:spcPct val="128000"/>
              </a:lnSpc>
              <a:tabLst>
                <a:tab algn="l" pos="0"/>
              </a:tabLst>
            </a:pPr>
            <a:r>
              <a:rPr b="1" lang="es-ES" sz="1400" strike="noStrike" u="none">
                <a:solidFill>
                  <a:srgbClr val="000000"/>
                </a:solidFill>
                <a:effectLst/>
                <a:uFillTx/>
                <a:latin typeface="Poppins"/>
                <a:ea typeface="Poppins"/>
              </a:rPr>
              <a:t>¿Para qué se necesita presupuesto?</a:t>
            </a:r>
            <a:endParaRPr b="0" lang="en-US" sz="1400" strike="noStrike" u="none">
              <a:solidFill>
                <a:srgbClr val="000000"/>
              </a:solidFill>
              <a:effectLst/>
              <a:uFillTx/>
              <a:latin typeface="Arial"/>
            </a:endParaRPr>
          </a:p>
          <a:p>
            <a:pPr algn="just">
              <a:lnSpc>
                <a:spcPct val="128000"/>
              </a:lnSpc>
              <a:tabLst>
                <a:tab algn="l" pos="0"/>
              </a:tabLst>
            </a:pPr>
            <a:r>
              <a:rPr b="1" lang="es-ES" sz="1400" strike="noStrike" u="none">
                <a:solidFill>
                  <a:srgbClr val="000000"/>
                </a:solidFill>
                <a:effectLst/>
                <a:uFillTx/>
                <a:latin typeface="Poppins"/>
                <a:ea typeface="Poppins"/>
              </a:rPr>
              <a:t>Para cubrir insumos necesarios para la enseñanza (reactivos, equipamiento, gestión de residuos), becas para estudiantes, material de biblioteca, mantenimiento de edificios (baños, matafuegos, ascensores, tubos de luz, etc.), pago de servicios, de salarios, y poder sostener actividades como este Encuentro del que estás participando.</a:t>
            </a:r>
            <a:endParaRPr b="0" lang="en-US" sz="14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xml><?xml version="1.0" encoding="utf-8"?>
<a:theme xmlns:a="http://schemas.openxmlformats.org/drawingml/2006/main" xmlns:r="http://schemas.openxmlformats.org/officeDocument/2006/relationships" name="1_Tema de Offic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0.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docProps/app.xml><?xml version="1.0" encoding="utf-8"?>
<Properties xmlns="http://schemas.openxmlformats.org/officeDocument/2006/extended-properties" xmlns:vt="http://schemas.openxmlformats.org/officeDocument/2006/docPropsVTypes">
  <Template/>
  <TotalTime>4820</TotalTime>
  <Application>LibreOffice/25.8.1.1$Linux_X86_64 LibreOffice_project/580$Build-1</Application>
  <AppVersion>15.0000</AppVersion>
  <Words>650</Words>
  <Paragraphs>84</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2024-10-28T13:08:03Z</dcterms:created>
  <dc:creator>Usuario de Windows</dc:creator>
  <dc:description/>
  <dc:language>en-US</dc:language>
  <cp:lastModifiedBy/>
  <dcterms:modified xsi:type="dcterms:W3CDTF">2025-11-13T11:22:53Z</dcterms:modified>
  <cp:revision>27</cp:revision>
  <dc:subject/>
  <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otes">
    <vt:i4>7</vt:i4>
  </property>
  <property fmtid="{D5CDD505-2E9C-101B-9397-08002B2CF9AE}" pid="3" name="PresentationFormat">
    <vt:lpwstr>Presentación en pantalla (4:3)</vt:lpwstr>
  </property>
  <property fmtid="{D5CDD505-2E9C-101B-9397-08002B2CF9AE}" pid="4" name="Slides">
    <vt:i4>10</vt:i4>
  </property>
</Properties>
</file>